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4568" r:id="rId1"/>
    <p:sldMasterId id="2147484791" r:id="rId2"/>
    <p:sldMasterId id="2147484807" r:id="rId3"/>
  </p:sldMasterIdLst>
  <p:notesMasterIdLst>
    <p:notesMasterId r:id="rId28"/>
  </p:notesMasterIdLst>
  <p:handoutMasterIdLst>
    <p:handoutMasterId r:id="rId29"/>
  </p:handoutMasterIdLst>
  <p:sldIdLst>
    <p:sldId id="807" r:id="rId4"/>
    <p:sldId id="808" r:id="rId5"/>
    <p:sldId id="809" r:id="rId6"/>
    <p:sldId id="842" r:id="rId7"/>
    <p:sldId id="843" r:id="rId8"/>
    <p:sldId id="844" r:id="rId9"/>
    <p:sldId id="845" r:id="rId10"/>
    <p:sldId id="846" r:id="rId11"/>
    <p:sldId id="840" r:id="rId12"/>
    <p:sldId id="841" r:id="rId13"/>
    <p:sldId id="829" r:id="rId14"/>
    <p:sldId id="839" r:id="rId15"/>
    <p:sldId id="830" r:id="rId16"/>
    <p:sldId id="832" r:id="rId17"/>
    <p:sldId id="837" r:id="rId18"/>
    <p:sldId id="838" r:id="rId19"/>
    <p:sldId id="833" r:id="rId20"/>
    <p:sldId id="834" r:id="rId21"/>
    <p:sldId id="835" r:id="rId22"/>
    <p:sldId id="836" r:id="rId23"/>
    <p:sldId id="819" r:id="rId24"/>
    <p:sldId id="820" r:id="rId25"/>
    <p:sldId id="821" r:id="rId26"/>
    <p:sldId id="822" r:id="rId27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0066CC"/>
    <a:srgbClr val="2683C6"/>
    <a:srgbClr val="C7DFF0"/>
    <a:srgbClr val="3399FF"/>
    <a:srgbClr val="0000CC"/>
    <a:srgbClr val="DDDDDD"/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0" autoAdjust="0"/>
    <p:restoredTop sz="91268" autoAdjust="0"/>
  </p:normalViewPr>
  <p:slideViewPr>
    <p:cSldViewPr>
      <p:cViewPr varScale="1">
        <p:scale>
          <a:sx n="112" d="100"/>
          <a:sy n="112" d="100"/>
        </p:scale>
        <p:origin x="11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7157"/>
    </p:cViewPr>
  </p:sorterViewPr>
  <p:notesViewPr>
    <p:cSldViewPr>
      <p:cViewPr>
        <p:scale>
          <a:sx n="125" d="100"/>
          <a:sy n="125" d="100"/>
        </p:scale>
        <p:origin x="-1254" y="-1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70B8AE-6591-40EB-90CD-43B453BC9344}" type="doc">
      <dgm:prSet loTypeId="urn:microsoft.com/office/officeart/2005/8/layout/arrow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3682802D-DD51-48F9-8ED6-C832C72F73EA}">
      <dgm:prSet phldrT="[文本]"/>
      <dgm:spPr/>
      <dgm:t>
        <a:bodyPr/>
        <a:lstStyle/>
        <a:p>
          <a:r>
            <a:rPr lang="zh-CN" altLang="en-US" dirty="0"/>
            <a:t>位置</a:t>
          </a:r>
        </a:p>
      </dgm:t>
    </dgm:pt>
    <dgm:pt modelId="{B72D9433-D77F-465D-BBA0-E65D19A72734}" type="parTrans" cxnId="{774B3DE9-34F1-4D6E-BC6B-02AAA5B82374}">
      <dgm:prSet/>
      <dgm:spPr/>
      <dgm:t>
        <a:bodyPr/>
        <a:lstStyle/>
        <a:p>
          <a:endParaRPr lang="zh-CN" altLang="en-US"/>
        </a:p>
      </dgm:t>
    </dgm:pt>
    <dgm:pt modelId="{98AA908F-0BCB-41F7-B7CA-BAD7499B23A0}" type="sibTrans" cxnId="{774B3DE9-34F1-4D6E-BC6B-02AAA5B82374}">
      <dgm:prSet/>
      <dgm:spPr/>
      <dgm:t>
        <a:bodyPr/>
        <a:lstStyle/>
        <a:p>
          <a:endParaRPr lang="zh-CN" altLang="en-US"/>
        </a:p>
      </dgm:t>
    </dgm:pt>
    <dgm:pt modelId="{1E7092E6-98D0-4132-ABC1-498C746AE71F}">
      <dgm:prSet phldrT="[文本]"/>
      <dgm:spPr/>
      <dgm:t>
        <a:bodyPr/>
        <a:lstStyle/>
        <a:p>
          <a:r>
            <a:rPr lang="zh-CN" altLang="en-US" dirty="0"/>
            <a:t>属性</a:t>
          </a:r>
        </a:p>
      </dgm:t>
    </dgm:pt>
    <dgm:pt modelId="{83D21117-5D85-410C-980A-7057BB6B3C85}" type="parTrans" cxnId="{E34DEC4E-1701-4DDD-BCDD-700EAA1B42A7}">
      <dgm:prSet/>
      <dgm:spPr/>
      <dgm:t>
        <a:bodyPr/>
        <a:lstStyle/>
        <a:p>
          <a:endParaRPr lang="zh-CN" altLang="en-US"/>
        </a:p>
      </dgm:t>
    </dgm:pt>
    <dgm:pt modelId="{5C2E416D-7A61-4576-98D7-734E415652E7}" type="sibTrans" cxnId="{E34DEC4E-1701-4DDD-BCDD-700EAA1B42A7}">
      <dgm:prSet/>
      <dgm:spPr/>
      <dgm:t>
        <a:bodyPr/>
        <a:lstStyle/>
        <a:p>
          <a:endParaRPr lang="zh-CN" altLang="en-US"/>
        </a:p>
      </dgm:t>
    </dgm:pt>
    <dgm:pt modelId="{94A94F52-4CF8-41F1-B850-2F5E75C5F15C}" type="pres">
      <dgm:prSet presAssocID="{8E70B8AE-6591-40EB-90CD-43B453BC9344}" presName="cycle" presStyleCnt="0">
        <dgm:presLayoutVars>
          <dgm:dir/>
          <dgm:resizeHandles val="exact"/>
        </dgm:presLayoutVars>
      </dgm:prSet>
      <dgm:spPr/>
    </dgm:pt>
    <dgm:pt modelId="{0B972DE0-C145-4A3A-A6CA-BD7D238EE523}" type="pres">
      <dgm:prSet presAssocID="{3682802D-DD51-48F9-8ED6-C832C72F73EA}" presName="arrow" presStyleLbl="node1" presStyleIdx="0" presStyleCnt="2">
        <dgm:presLayoutVars>
          <dgm:bulletEnabled val="1"/>
        </dgm:presLayoutVars>
      </dgm:prSet>
      <dgm:spPr/>
    </dgm:pt>
    <dgm:pt modelId="{A58DB687-B74D-4B93-96FF-0021A83841B1}" type="pres">
      <dgm:prSet presAssocID="{1E7092E6-98D0-4132-ABC1-498C746AE71F}" presName="arrow" presStyleLbl="node1" presStyleIdx="1" presStyleCnt="2">
        <dgm:presLayoutVars>
          <dgm:bulletEnabled val="1"/>
        </dgm:presLayoutVars>
      </dgm:prSet>
      <dgm:spPr/>
    </dgm:pt>
  </dgm:ptLst>
  <dgm:cxnLst>
    <dgm:cxn modelId="{0B56BB17-AF32-406C-B737-1DEFCAE1DAD6}" type="presOf" srcId="{8E70B8AE-6591-40EB-90CD-43B453BC9344}" destId="{94A94F52-4CF8-41F1-B850-2F5E75C5F15C}" srcOrd="0" destOrd="0" presId="urn:microsoft.com/office/officeart/2005/8/layout/arrow1"/>
    <dgm:cxn modelId="{DDA6DD3F-B8B2-49FC-8EDE-E003B9472FBB}" type="presOf" srcId="{1E7092E6-98D0-4132-ABC1-498C746AE71F}" destId="{A58DB687-B74D-4B93-96FF-0021A83841B1}" srcOrd="0" destOrd="0" presId="urn:microsoft.com/office/officeart/2005/8/layout/arrow1"/>
    <dgm:cxn modelId="{E34DEC4E-1701-4DDD-BCDD-700EAA1B42A7}" srcId="{8E70B8AE-6591-40EB-90CD-43B453BC9344}" destId="{1E7092E6-98D0-4132-ABC1-498C746AE71F}" srcOrd="1" destOrd="0" parTransId="{83D21117-5D85-410C-980A-7057BB6B3C85}" sibTransId="{5C2E416D-7A61-4576-98D7-734E415652E7}"/>
    <dgm:cxn modelId="{391A316C-5B9C-40C4-A699-38614AD9ADC5}" type="presOf" srcId="{3682802D-DD51-48F9-8ED6-C832C72F73EA}" destId="{0B972DE0-C145-4A3A-A6CA-BD7D238EE523}" srcOrd="0" destOrd="0" presId="urn:microsoft.com/office/officeart/2005/8/layout/arrow1"/>
    <dgm:cxn modelId="{774B3DE9-34F1-4D6E-BC6B-02AAA5B82374}" srcId="{8E70B8AE-6591-40EB-90CD-43B453BC9344}" destId="{3682802D-DD51-48F9-8ED6-C832C72F73EA}" srcOrd="0" destOrd="0" parTransId="{B72D9433-D77F-465D-BBA0-E65D19A72734}" sibTransId="{98AA908F-0BCB-41F7-B7CA-BAD7499B23A0}"/>
    <dgm:cxn modelId="{3587474F-451A-4055-AE50-11B2D030E574}" type="presParOf" srcId="{94A94F52-4CF8-41F1-B850-2F5E75C5F15C}" destId="{0B972DE0-C145-4A3A-A6CA-BD7D238EE523}" srcOrd="0" destOrd="0" presId="urn:microsoft.com/office/officeart/2005/8/layout/arrow1"/>
    <dgm:cxn modelId="{1AE3E28C-2D7E-4361-97FA-88B277CA616B}" type="presParOf" srcId="{94A94F52-4CF8-41F1-B850-2F5E75C5F15C}" destId="{A58DB687-B74D-4B93-96FF-0021A83841B1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72DE0-C145-4A3A-A6CA-BD7D238EE523}">
      <dsp:nvSpPr>
        <dsp:cNvPr id="0" name=""/>
        <dsp:cNvSpPr/>
      </dsp:nvSpPr>
      <dsp:spPr>
        <a:xfrm rot="16200000">
          <a:off x="852" y="724"/>
          <a:ext cx="1263863" cy="126386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位置</a:t>
          </a:r>
        </a:p>
      </dsp:txBody>
      <dsp:txXfrm rot="5400000">
        <a:off x="222028" y="316690"/>
        <a:ext cx="1042687" cy="631931"/>
      </dsp:txXfrm>
    </dsp:sp>
    <dsp:sp modelId="{A58DB687-B74D-4B93-96FF-0021A83841B1}">
      <dsp:nvSpPr>
        <dsp:cNvPr id="0" name=""/>
        <dsp:cNvSpPr/>
      </dsp:nvSpPr>
      <dsp:spPr>
        <a:xfrm rot="5400000">
          <a:off x="2057995" y="724"/>
          <a:ext cx="1263863" cy="126386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属性</a:t>
          </a:r>
        </a:p>
      </dsp:txBody>
      <dsp:txXfrm rot="-5400000">
        <a:off x="2057995" y="316690"/>
        <a:ext cx="1042687" cy="631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B2F41715-0A11-4AB4-8129-308D681CEEF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9850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9938"/>
            <a:ext cx="51149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1" rIns="99040" bIns="4952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1A8A80B-19F8-4C61-B216-6DBB45A0681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97697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A8A80B-19F8-4C61-B216-6DBB45A0681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0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https://graphics.reuters.com/USA-ELECTION/RESULTS/jznvnjyjzvl/index.html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A8A80B-19F8-4C61-B216-6DBB45A06816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364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A8A80B-19F8-4C61-B216-6DBB45A06816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767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4B2F5-DB75-46B3-B46D-340E95942C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77E5B-B502-4632-AA2D-E714FACCCF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22C8F-2285-420C-AA94-D02E9CAAE9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A47-0AC1-478F-9035-961EAAC0BE6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A47-0AC1-478F-9035-961EAAC0BE6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 descr="Light horizontal"/>
          <p:cNvSpPr>
            <a:spLocks noChangeArrowheads="1"/>
          </p:cNvSpPr>
          <p:nvPr/>
        </p:nvSpPr>
        <p:spPr bwMode="gray">
          <a:xfrm>
            <a:off x="0" y="0"/>
            <a:ext cx="9144000" cy="3225800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accent2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|"/>
              <a:defRPr/>
            </a:pPr>
            <a:endParaRPr lang="zh-CN" altLang="en-US" sz="2800" b="0">
              <a:solidFill>
                <a:srgbClr val="000000"/>
              </a:solidFill>
              <a:latin typeface="Arial" charset="0"/>
              <a:ea typeface="华文彩云" pitchFamily="2" charset="-122"/>
            </a:endParaRPr>
          </a:p>
        </p:txBody>
      </p:sp>
      <p:grpSp>
        <p:nvGrpSpPr>
          <p:cNvPr id="2" name="组合 44"/>
          <p:cNvGrpSpPr>
            <a:grpSpLocks/>
          </p:cNvGrpSpPr>
          <p:nvPr/>
        </p:nvGrpSpPr>
        <p:grpSpPr bwMode="auto">
          <a:xfrm>
            <a:off x="-3175" y="3200400"/>
            <a:ext cx="9147175" cy="158750"/>
            <a:chOff x="0" y="2056"/>
            <a:chExt cx="5762" cy="100"/>
          </a:xfrm>
        </p:grpSpPr>
        <p:sp>
          <p:nvSpPr>
            <p:cNvPr id="6" name="矩形 45"/>
            <p:cNvSpPr>
              <a:spLocks noChangeArrowheads="1"/>
            </p:cNvSpPr>
            <p:nvPr userDrawn="1"/>
          </p:nvSpPr>
          <p:spPr bwMode="gray">
            <a:xfrm>
              <a:off x="1505" y="2056"/>
              <a:ext cx="4257" cy="10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sp>
          <p:nvSpPr>
            <p:cNvPr id="7" name="矩形 46"/>
            <p:cNvSpPr>
              <a:spLocks noChangeArrowheads="1"/>
            </p:cNvSpPr>
            <p:nvPr userDrawn="1"/>
          </p:nvSpPr>
          <p:spPr bwMode="gray">
            <a:xfrm>
              <a:off x="998" y="2056"/>
              <a:ext cx="508" cy="100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sp>
          <p:nvSpPr>
            <p:cNvPr id="8" name="矩形 47"/>
            <p:cNvSpPr>
              <a:spLocks noChangeArrowheads="1"/>
            </p:cNvSpPr>
            <p:nvPr userDrawn="1"/>
          </p:nvSpPr>
          <p:spPr bwMode="gray">
            <a:xfrm>
              <a:off x="504" y="2056"/>
              <a:ext cx="507" cy="100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sp>
          <p:nvSpPr>
            <p:cNvPr id="9" name="矩形 48"/>
            <p:cNvSpPr>
              <a:spLocks noChangeArrowheads="1"/>
            </p:cNvSpPr>
            <p:nvPr userDrawn="1"/>
          </p:nvSpPr>
          <p:spPr bwMode="gray">
            <a:xfrm>
              <a:off x="0" y="2056"/>
              <a:ext cx="507" cy="10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</p:grpSp>
      <p:sp>
        <p:nvSpPr>
          <p:cNvPr id="154673" name="矩形 49"/>
          <p:cNvSpPr>
            <a:spLocks noGrp="1" noChangeArrowheads="1"/>
          </p:cNvSpPr>
          <p:nvPr>
            <p:ph type="ctrTitle"/>
          </p:nvPr>
        </p:nvSpPr>
        <p:spPr>
          <a:xfrm>
            <a:off x="609600" y="1371600"/>
            <a:ext cx="7772400" cy="1470025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54674" name="矩形 50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3962400"/>
            <a:ext cx="6096000" cy="16764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0" name="矩形 51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FontTx/>
              <a:buNone/>
              <a:defRPr sz="1000" b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52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00" b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" name="矩形 5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000" b="0">
                <a:solidFill>
                  <a:schemeClr val="tx1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934CEDB1-E825-4D54-9E5B-4D2418EA0B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82844"/>
      </p:ext>
    </p:extLst>
  </p:cSld>
  <p:clrMapOvr>
    <a:masterClrMapping/>
  </p:clrMapOvr>
  <p:transition>
    <p:pull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黑体" pitchFamily="2" charset="-122"/>
                <a:cs typeface="Calibri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latin typeface="Calibri" pitchFamily="34" charset="0"/>
                <a:cs typeface="Calibri" pitchFamily="34" charset="0"/>
              </a:defRPr>
            </a:lvl1pPr>
            <a:lvl2pPr>
              <a:defRPr b="1">
                <a:latin typeface="Calibri" pitchFamily="34" charset="0"/>
                <a:cs typeface="Calibri" pitchFamily="34" charset="0"/>
              </a:defRPr>
            </a:lvl2pPr>
            <a:lvl3pPr>
              <a:defRPr>
                <a:latin typeface="Calibri" pitchFamily="34" charset="0"/>
                <a:cs typeface="Calibri" pitchFamily="34" charset="0"/>
              </a:defRPr>
            </a:lvl3pPr>
            <a:lvl4pPr>
              <a:defRPr>
                <a:latin typeface="Calibri" pitchFamily="34" charset="0"/>
                <a:cs typeface="Calibri" pitchFamily="34" charset="0"/>
              </a:defRPr>
            </a:lvl4pPr>
            <a:lvl5pPr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3735251"/>
      </p:ext>
    </p:extLst>
  </p:cSld>
  <p:clrMapOvr>
    <a:masterClrMapping/>
  </p:clrMapOvr>
  <p:transition>
    <p:pull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4303725"/>
      </p:ext>
    </p:extLst>
  </p:cSld>
  <p:clrMapOvr>
    <a:masterClrMapping/>
  </p:clrMapOvr>
  <p:transition>
    <p:pull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759672"/>
      </p:ext>
    </p:extLst>
  </p:cSld>
  <p:clrMapOvr>
    <a:masterClrMapping/>
  </p:clrMapOvr>
  <p:transition>
    <p:pull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61914676"/>
      </p:ext>
    </p:extLst>
  </p:cSld>
  <p:clrMapOvr>
    <a:masterClrMapping/>
  </p:clrMapOvr>
  <p:transition>
    <p:pull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11799051"/>
      </p:ext>
    </p:extLst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E37F5-7C00-4519-8AF3-7A456D76BA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839302"/>
      </p:ext>
    </p:extLst>
  </p:cSld>
  <p:clrMapOvr>
    <a:masterClrMapping/>
  </p:clrMapOvr>
  <p:transition>
    <p:pull dir="r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96329131"/>
      </p:ext>
    </p:extLst>
  </p:cSld>
  <p:clrMapOvr>
    <a:masterClrMapping/>
  </p:clrMapOvr>
  <p:transition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6400099"/>
      </p:ext>
    </p:extLst>
  </p:cSld>
  <p:clrMapOvr>
    <a:masterClrMapping/>
  </p:clrMapOvr>
  <p:transition>
    <p:pull dir="r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56540174"/>
      </p:ext>
    </p:extLst>
  </p:cSld>
  <p:clrMapOvr>
    <a:masterClrMapping/>
  </p:clrMapOvr>
  <p:transition>
    <p:pull dir="r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5324324"/>
      </p:ext>
    </p:extLst>
  </p:cSld>
  <p:clrMapOvr>
    <a:masterClrMapping/>
  </p:clrMapOvr>
  <p:transition>
    <p:pull dir="r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49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499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2739516"/>
      </p:ext>
    </p:extLst>
  </p:cSld>
  <p:clrMapOvr>
    <a:masterClrMapping/>
  </p:clrMapOvr>
  <p:transition>
    <p:pull dir="r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6962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830763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10808060"/>
      </p:ext>
    </p:extLst>
  </p:cSld>
  <p:clrMapOvr>
    <a:masterClrMapping/>
  </p:clrMapOvr>
  <p:transition>
    <p:pull dir="r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81534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98925" cy="50101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08525" y="1371600"/>
            <a:ext cx="4100513" cy="24288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08525" y="3952875"/>
            <a:ext cx="4100513" cy="24288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6938895"/>
      </p:ext>
    </p:extLst>
  </p:cSld>
  <p:clrMapOvr>
    <a:masterClrMapping/>
  </p:clrMapOvr>
  <p:transition>
    <p:pull dir="r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3607494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314299689 h 1000"/>
              <a:gd name="T6" fmla="*/ 0 w 1000"/>
              <a:gd name="T7" fmla="*/ 1314299689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29B2A0-F496-4AA7-BECC-A3F2D4CF8BCF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1633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90486"/>
            <a:ext cx="8001000" cy="67421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124744"/>
            <a:ext cx="8001000" cy="4895056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42688D-7317-42E2-A1EB-4767EFF5DCCF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97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26D0B-8782-40B1-B3DC-66F0A3D804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ADD852-F8CD-4CC7-9B7F-D732090A203B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874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F4C763-84B8-47CD-B860-BDD502303291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9496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24434C-B4EE-49BD-BD50-A77DAE67298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5757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6A66D9-CC9C-41D2-B84D-44CAE73EA7C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586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52FE4F-5D56-4976-A54B-B29CD34B1C0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7733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0995AB-2CAE-4F40-84D7-83B51CD469B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5302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840756-24BD-45CD-BA27-4F5E18A24105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184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1EE74A-408B-410F-B5E7-E5E99E1703F8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6042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1EF51C-A554-402B-8BDA-974A3B3B10F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3253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66800"/>
            <a:ext cx="7691462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굴림" pitchFamily="50" charset="-12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굴림" pitchFamily="50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6E44F8-7F17-465B-AB07-14B2437C9C6D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28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4247D-176C-4C48-9311-4FF4560B70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809364-3A82-4697-AB9E-7C71E29B4D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3C155-D1A9-42AE-9A0C-CAA182B288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2205E-64FA-4B6E-9EA6-F28DDF29E3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6D581-6676-4030-BED4-6BA57A1E9B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FB591-BD3D-47F1-8F73-2C0141ABF2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B86832-8477-42B4-9E4B-61E862A46F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4" r:id="rId1"/>
    <p:sldLayoutId id="2147484775" r:id="rId2"/>
    <p:sldLayoutId id="2147484776" r:id="rId3"/>
    <p:sldLayoutId id="2147484777" r:id="rId4"/>
    <p:sldLayoutId id="2147484778" r:id="rId5"/>
    <p:sldLayoutId id="2147484779" r:id="rId6"/>
    <p:sldLayoutId id="2147484780" r:id="rId7"/>
    <p:sldLayoutId id="2147484781" r:id="rId8"/>
    <p:sldLayoutId id="2147484782" r:id="rId9"/>
    <p:sldLayoutId id="2147484783" r:id="rId10"/>
    <p:sldLayoutId id="2147484784" r:id="rId11"/>
    <p:sldLayoutId id="2147484788" r:id="rId12"/>
    <p:sldLayoutId id="214748478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 descr="地球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矩形 3" descr="Light horizontal"/>
          <p:cNvSpPr>
            <a:spLocks noChangeArrowheads="1"/>
          </p:cNvSpPr>
          <p:nvPr/>
        </p:nvSpPr>
        <p:spPr bwMode="gray">
          <a:xfrm>
            <a:off x="1588" y="4763"/>
            <a:ext cx="9144000" cy="985837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accent2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|"/>
              <a:defRPr/>
            </a:pPr>
            <a:endParaRPr lang="zh-CN" altLang="en-US" sz="2800" b="0">
              <a:solidFill>
                <a:srgbClr val="000000"/>
              </a:solidFill>
              <a:latin typeface="Arial" charset="0"/>
              <a:ea typeface="华文彩云" pitchFamily="2" charset="-122"/>
            </a:endParaRPr>
          </a:p>
        </p:txBody>
      </p:sp>
      <p:grpSp>
        <p:nvGrpSpPr>
          <p:cNvPr id="2" name="组合 4"/>
          <p:cNvGrpSpPr>
            <a:grpSpLocks/>
          </p:cNvGrpSpPr>
          <p:nvPr/>
        </p:nvGrpSpPr>
        <p:grpSpPr bwMode="auto">
          <a:xfrm>
            <a:off x="6350" y="993775"/>
            <a:ext cx="9156700" cy="88900"/>
            <a:chOff x="-8" y="632"/>
            <a:chExt cx="5768" cy="56"/>
          </a:xfrm>
        </p:grpSpPr>
        <p:sp>
          <p:nvSpPr>
            <p:cNvPr id="1072" name="矩形 5"/>
            <p:cNvSpPr>
              <a:spLocks noChangeArrowheads="1"/>
            </p:cNvSpPr>
            <p:nvPr userDrawn="1"/>
          </p:nvSpPr>
          <p:spPr bwMode="gray">
            <a:xfrm>
              <a:off x="1499" y="632"/>
              <a:ext cx="4261" cy="5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sp>
          <p:nvSpPr>
            <p:cNvPr id="1073" name="矩形 6"/>
            <p:cNvSpPr>
              <a:spLocks noChangeArrowheads="1"/>
            </p:cNvSpPr>
            <p:nvPr userDrawn="1"/>
          </p:nvSpPr>
          <p:spPr bwMode="gray">
            <a:xfrm>
              <a:off x="991" y="632"/>
              <a:ext cx="509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sp>
          <p:nvSpPr>
            <p:cNvPr id="1074" name="矩形 7"/>
            <p:cNvSpPr>
              <a:spLocks noChangeArrowheads="1"/>
            </p:cNvSpPr>
            <p:nvPr userDrawn="1"/>
          </p:nvSpPr>
          <p:spPr bwMode="gray">
            <a:xfrm>
              <a:off x="497" y="632"/>
              <a:ext cx="507" cy="5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sp>
          <p:nvSpPr>
            <p:cNvPr id="1075" name="矩形 8"/>
            <p:cNvSpPr>
              <a:spLocks noChangeArrowheads="1"/>
            </p:cNvSpPr>
            <p:nvPr userDrawn="1"/>
          </p:nvSpPr>
          <p:spPr bwMode="ltGray">
            <a:xfrm>
              <a:off x="-8" y="632"/>
              <a:ext cx="508" cy="56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</p:grp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7239000" y="76200"/>
            <a:ext cx="1828800" cy="838200"/>
            <a:chOff x="2928" y="240"/>
            <a:chExt cx="2570" cy="1488"/>
          </a:xfrm>
        </p:grpSpPr>
        <p:sp>
          <p:nvSpPr>
            <p:cNvPr id="1032" name="任意多边形 15"/>
            <p:cNvSpPr>
              <a:spLocks/>
            </p:cNvSpPr>
            <p:nvPr/>
          </p:nvSpPr>
          <p:spPr bwMode="gray">
            <a:xfrm>
              <a:off x="2928" y="240"/>
              <a:ext cx="1062" cy="1488"/>
            </a:xfrm>
            <a:custGeom>
              <a:avLst/>
              <a:gdLst>
                <a:gd name="T0" fmla="*/ 665 w 1280"/>
                <a:gd name="T1" fmla="*/ 8 h 1782"/>
                <a:gd name="T2" fmla="*/ 605 w 1280"/>
                <a:gd name="T3" fmla="*/ 23 h 1782"/>
                <a:gd name="T4" fmla="*/ 524 w 1280"/>
                <a:gd name="T5" fmla="*/ 8 h 1782"/>
                <a:gd name="T6" fmla="*/ 416 w 1280"/>
                <a:gd name="T7" fmla="*/ 37 h 1782"/>
                <a:gd name="T8" fmla="*/ 374 w 1280"/>
                <a:gd name="T9" fmla="*/ 59 h 1782"/>
                <a:gd name="T10" fmla="*/ 382 w 1280"/>
                <a:gd name="T11" fmla="*/ 87 h 1782"/>
                <a:gd name="T12" fmla="*/ 312 w 1280"/>
                <a:gd name="T13" fmla="*/ 53 h 1782"/>
                <a:gd name="T14" fmla="*/ 329 w 1280"/>
                <a:gd name="T15" fmla="*/ 70 h 1782"/>
                <a:gd name="T16" fmla="*/ 306 w 1280"/>
                <a:gd name="T17" fmla="*/ 77 h 1782"/>
                <a:gd name="T18" fmla="*/ 330 w 1280"/>
                <a:gd name="T19" fmla="*/ 99 h 1782"/>
                <a:gd name="T20" fmla="*/ 355 w 1280"/>
                <a:gd name="T21" fmla="*/ 101 h 1782"/>
                <a:gd name="T22" fmla="*/ 379 w 1280"/>
                <a:gd name="T23" fmla="*/ 136 h 1782"/>
                <a:gd name="T24" fmla="*/ 298 w 1280"/>
                <a:gd name="T25" fmla="*/ 165 h 1782"/>
                <a:gd name="T26" fmla="*/ 196 w 1280"/>
                <a:gd name="T27" fmla="*/ 153 h 1782"/>
                <a:gd name="T28" fmla="*/ 41 w 1280"/>
                <a:gd name="T29" fmla="*/ 143 h 1782"/>
                <a:gd name="T30" fmla="*/ 21 w 1280"/>
                <a:gd name="T31" fmla="*/ 205 h 1782"/>
                <a:gd name="T32" fmla="*/ 35 w 1280"/>
                <a:gd name="T33" fmla="*/ 243 h 1782"/>
                <a:gd name="T34" fmla="*/ 46 w 1280"/>
                <a:gd name="T35" fmla="*/ 264 h 1782"/>
                <a:gd name="T36" fmla="*/ 64 w 1280"/>
                <a:gd name="T37" fmla="*/ 236 h 1782"/>
                <a:gd name="T38" fmla="*/ 76 w 1280"/>
                <a:gd name="T39" fmla="*/ 233 h 1782"/>
                <a:gd name="T40" fmla="*/ 97 w 1280"/>
                <a:gd name="T41" fmla="*/ 235 h 1782"/>
                <a:gd name="T42" fmla="*/ 131 w 1280"/>
                <a:gd name="T43" fmla="*/ 254 h 1782"/>
                <a:gd name="T44" fmla="*/ 177 w 1280"/>
                <a:gd name="T45" fmla="*/ 296 h 1782"/>
                <a:gd name="T46" fmla="*/ 220 w 1280"/>
                <a:gd name="T47" fmla="*/ 410 h 1782"/>
                <a:gd name="T48" fmla="*/ 269 w 1280"/>
                <a:gd name="T49" fmla="*/ 463 h 1782"/>
                <a:gd name="T50" fmla="*/ 315 w 1280"/>
                <a:gd name="T51" fmla="*/ 531 h 1782"/>
                <a:gd name="T52" fmla="*/ 406 w 1280"/>
                <a:gd name="T53" fmla="*/ 609 h 1782"/>
                <a:gd name="T54" fmla="*/ 461 w 1280"/>
                <a:gd name="T55" fmla="*/ 750 h 1782"/>
                <a:gd name="T56" fmla="*/ 455 w 1280"/>
                <a:gd name="T57" fmla="*/ 995 h 1782"/>
                <a:gd name="T58" fmla="*/ 488 w 1280"/>
                <a:gd name="T59" fmla="*/ 968 h 1782"/>
                <a:gd name="T60" fmla="*/ 503 w 1280"/>
                <a:gd name="T61" fmla="*/ 937 h 1782"/>
                <a:gd name="T62" fmla="*/ 596 w 1280"/>
                <a:gd name="T63" fmla="*/ 829 h 1782"/>
                <a:gd name="T64" fmla="*/ 653 w 1280"/>
                <a:gd name="T65" fmla="*/ 701 h 1782"/>
                <a:gd name="T66" fmla="*/ 579 w 1280"/>
                <a:gd name="T67" fmla="*/ 666 h 1782"/>
                <a:gd name="T68" fmla="*/ 478 w 1280"/>
                <a:gd name="T69" fmla="*/ 605 h 1782"/>
                <a:gd name="T70" fmla="*/ 419 w 1280"/>
                <a:gd name="T71" fmla="*/ 598 h 1782"/>
                <a:gd name="T72" fmla="*/ 370 w 1280"/>
                <a:gd name="T73" fmla="*/ 545 h 1782"/>
                <a:gd name="T74" fmla="*/ 345 w 1280"/>
                <a:gd name="T75" fmla="*/ 471 h 1782"/>
                <a:gd name="T76" fmla="*/ 419 w 1280"/>
                <a:gd name="T77" fmla="*/ 455 h 1782"/>
                <a:gd name="T78" fmla="*/ 473 w 1280"/>
                <a:gd name="T79" fmla="*/ 368 h 1782"/>
                <a:gd name="T80" fmla="*/ 503 w 1280"/>
                <a:gd name="T81" fmla="*/ 360 h 1782"/>
                <a:gd name="T82" fmla="*/ 527 w 1280"/>
                <a:gd name="T83" fmla="*/ 341 h 1782"/>
                <a:gd name="T84" fmla="*/ 491 w 1280"/>
                <a:gd name="T85" fmla="*/ 316 h 1782"/>
                <a:gd name="T86" fmla="*/ 535 w 1280"/>
                <a:gd name="T87" fmla="*/ 337 h 1782"/>
                <a:gd name="T88" fmla="*/ 562 w 1280"/>
                <a:gd name="T89" fmla="*/ 336 h 1782"/>
                <a:gd name="T90" fmla="*/ 562 w 1280"/>
                <a:gd name="T91" fmla="*/ 315 h 1782"/>
                <a:gd name="T92" fmla="*/ 533 w 1280"/>
                <a:gd name="T93" fmla="*/ 286 h 1782"/>
                <a:gd name="T94" fmla="*/ 495 w 1280"/>
                <a:gd name="T95" fmla="*/ 248 h 1782"/>
                <a:gd name="T96" fmla="*/ 440 w 1280"/>
                <a:gd name="T97" fmla="*/ 240 h 1782"/>
                <a:gd name="T98" fmla="*/ 411 w 1280"/>
                <a:gd name="T99" fmla="*/ 298 h 1782"/>
                <a:gd name="T100" fmla="*/ 369 w 1280"/>
                <a:gd name="T101" fmla="*/ 214 h 1782"/>
                <a:gd name="T102" fmla="*/ 414 w 1280"/>
                <a:gd name="T103" fmla="*/ 184 h 1782"/>
                <a:gd name="T104" fmla="*/ 444 w 1280"/>
                <a:gd name="T105" fmla="*/ 136 h 1782"/>
                <a:gd name="T106" fmla="*/ 451 w 1280"/>
                <a:gd name="T107" fmla="*/ 204 h 1782"/>
                <a:gd name="T108" fmla="*/ 500 w 1280"/>
                <a:gd name="T109" fmla="*/ 204 h 1782"/>
                <a:gd name="T110" fmla="*/ 466 w 1280"/>
                <a:gd name="T111" fmla="*/ 146 h 1782"/>
                <a:gd name="T112" fmla="*/ 419 w 1280"/>
                <a:gd name="T113" fmla="*/ 109 h 1782"/>
                <a:gd name="T114" fmla="*/ 446 w 1280"/>
                <a:gd name="T115" fmla="*/ 74 h 1782"/>
                <a:gd name="T116" fmla="*/ 481 w 1280"/>
                <a:gd name="T117" fmla="*/ 59 h 1782"/>
                <a:gd name="T118" fmla="*/ 553 w 1280"/>
                <a:gd name="T119" fmla="*/ 121 h 1782"/>
                <a:gd name="T120" fmla="*/ 568 w 1280"/>
                <a:gd name="T121" fmla="*/ 189 h 1782"/>
                <a:gd name="T122" fmla="*/ 659 w 1280"/>
                <a:gd name="T123" fmla="*/ 180 h 1782"/>
                <a:gd name="T124" fmla="*/ 715 w 1280"/>
                <a:gd name="T125" fmla="*/ 118 h 17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80" h="1782">
                  <a:moveTo>
                    <a:pt x="1214" y="64"/>
                  </a:moveTo>
                  <a:lnTo>
                    <a:pt x="1230" y="60"/>
                  </a:lnTo>
                  <a:lnTo>
                    <a:pt x="1244" y="54"/>
                  </a:lnTo>
                  <a:lnTo>
                    <a:pt x="1254" y="44"/>
                  </a:lnTo>
                  <a:lnTo>
                    <a:pt x="1256" y="30"/>
                  </a:lnTo>
                  <a:lnTo>
                    <a:pt x="1250" y="12"/>
                  </a:lnTo>
                  <a:lnTo>
                    <a:pt x="1238" y="22"/>
                  </a:lnTo>
                  <a:lnTo>
                    <a:pt x="1226" y="24"/>
                  </a:lnTo>
                  <a:lnTo>
                    <a:pt x="1212" y="20"/>
                  </a:lnTo>
                  <a:lnTo>
                    <a:pt x="1198" y="16"/>
                  </a:lnTo>
                  <a:lnTo>
                    <a:pt x="1184" y="14"/>
                  </a:lnTo>
                  <a:lnTo>
                    <a:pt x="1166" y="14"/>
                  </a:lnTo>
                  <a:lnTo>
                    <a:pt x="1146" y="16"/>
                  </a:lnTo>
                  <a:lnTo>
                    <a:pt x="1130" y="18"/>
                  </a:lnTo>
                  <a:lnTo>
                    <a:pt x="1116" y="16"/>
                  </a:lnTo>
                  <a:lnTo>
                    <a:pt x="1100" y="16"/>
                  </a:lnTo>
                  <a:lnTo>
                    <a:pt x="1086" y="14"/>
                  </a:lnTo>
                  <a:lnTo>
                    <a:pt x="1074" y="18"/>
                  </a:lnTo>
                  <a:lnTo>
                    <a:pt x="1070" y="20"/>
                  </a:lnTo>
                  <a:lnTo>
                    <a:pt x="1066" y="24"/>
                  </a:lnTo>
                  <a:lnTo>
                    <a:pt x="1064" y="30"/>
                  </a:lnTo>
                  <a:lnTo>
                    <a:pt x="1062" y="34"/>
                  </a:lnTo>
                  <a:lnTo>
                    <a:pt x="1060" y="38"/>
                  </a:lnTo>
                  <a:lnTo>
                    <a:pt x="1060" y="40"/>
                  </a:lnTo>
                  <a:lnTo>
                    <a:pt x="1036" y="44"/>
                  </a:lnTo>
                  <a:lnTo>
                    <a:pt x="1012" y="44"/>
                  </a:lnTo>
                  <a:lnTo>
                    <a:pt x="986" y="46"/>
                  </a:lnTo>
                  <a:lnTo>
                    <a:pt x="960" y="50"/>
                  </a:lnTo>
                  <a:lnTo>
                    <a:pt x="936" y="58"/>
                  </a:lnTo>
                  <a:lnTo>
                    <a:pt x="912" y="62"/>
                  </a:lnTo>
                  <a:lnTo>
                    <a:pt x="884" y="62"/>
                  </a:lnTo>
                  <a:lnTo>
                    <a:pt x="886" y="48"/>
                  </a:lnTo>
                  <a:lnTo>
                    <a:pt x="894" y="38"/>
                  </a:lnTo>
                  <a:lnTo>
                    <a:pt x="902" y="30"/>
                  </a:lnTo>
                  <a:lnTo>
                    <a:pt x="910" y="22"/>
                  </a:lnTo>
                  <a:lnTo>
                    <a:pt x="916" y="14"/>
                  </a:lnTo>
                  <a:lnTo>
                    <a:pt x="916" y="0"/>
                  </a:lnTo>
                  <a:lnTo>
                    <a:pt x="882" y="0"/>
                  </a:lnTo>
                  <a:lnTo>
                    <a:pt x="844" y="6"/>
                  </a:lnTo>
                  <a:lnTo>
                    <a:pt x="810" y="12"/>
                  </a:lnTo>
                  <a:lnTo>
                    <a:pt x="790" y="16"/>
                  </a:lnTo>
                  <a:lnTo>
                    <a:pt x="766" y="18"/>
                  </a:lnTo>
                  <a:lnTo>
                    <a:pt x="738" y="20"/>
                  </a:lnTo>
                  <a:lnTo>
                    <a:pt x="712" y="26"/>
                  </a:lnTo>
                  <a:lnTo>
                    <a:pt x="690" y="34"/>
                  </a:lnTo>
                  <a:lnTo>
                    <a:pt x="676" y="46"/>
                  </a:lnTo>
                  <a:lnTo>
                    <a:pt x="700" y="56"/>
                  </a:lnTo>
                  <a:lnTo>
                    <a:pt x="728" y="64"/>
                  </a:lnTo>
                  <a:lnTo>
                    <a:pt x="754" y="68"/>
                  </a:lnTo>
                  <a:lnTo>
                    <a:pt x="728" y="68"/>
                  </a:lnTo>
                  <a:lnTo>
                    <a:pt x="702" y="70"/>
                  </a:lnTo>
                  <a:lnTo>
                    <a:pt x="676" y="68"/>
                  </a:lnTo>
                  <a:lnTo>
                    <a:pt x="658" y="64"/>
                  </a:lnTo>
                  <a:lnTo>
                    <a:pt x="642" y="58"/>
                  </a:lnTo>
                  <a:lnTo>
                    <a:pt x="624" y="54"/>
                  </a:lnTo>
                  <a:lnTo>
                    <a:pt x="602" y="54"/>
                  </a:lnTo>
                  <a:lnTo>
                    <a:pt x="614" y="78"/>
                  </a:lnTo>
                  <a:lnTo>
                    <a:pt x="626" y="92"/>
                  </a:lnTo>
                  <a:lnTo>
                    <a:pt x="640" y="100"/>
                  </a:lnTo>
                  <a:lnTo>
                    <a:pt x="656" y="102"/>
                  </a:lnTo>
                  <a:lnTo>
                    <a:pt x="676" y="102"/>
                  </a:lnTo>
                  <a:lnTo>
                    <a:pt x="698" y="102"/>
                  </a:lnTo>
                  <a:lnTo>
                    <a:pt x="692" y="106"/>
                  </a:lnTo>
                  <a:lnTo>
                    <a:pt x="686" y="112"/>
                  </a:lnTo>
                  <a:lnTo>
                    <a:pt x="682" y="118"/>
                  </a:lnTo>
                  <a:lnTo>
                    <a:pt x="676" y="124"/>
                  </a:lnTo>
                  <a:lnTo>
                    <a:pt x="672" y="128"/>
                  </a:lnTo>
                  <a:lnTo>
                    <a:pt x="676" y="132"/>
                  </a:lnTo>
                  <a:lnTo>
                    <a:pt x="680" y="138"/>
                  </a:lnTo>
                  <a:lnTo>
                    <a:pt x="684" y="142"/>
                  </a:lnTo>
                  <a:lnTo>
                    <a:pt x="688" y="146"/>
                  </a:lnTo>
                  <a:lnTo>
                    <a:pt x="670" y="148"/>
                  </a:lnTo>
                  <a:lnTo>
                    <a:pt x="656" y="144"/>
                  </a:lnTo>
                  <a:lnTo>
                    <a:pt x="644" y="134"/>
                  </a:lnTo>
                  <a:lnTo>
                    <a:pt x="634" y="124"/>
                  </a:lnTo>
                  <a:lnTo>
                    <a:pt x="624" y="112"/>
                  </a:lnTo>
                  <a:lnTo>
                    <a:pt x="612" y="104"/>
                  </a:lnTo>
                  <a:lnTo>
                    <a:pt x="598" y="100"/>
                  </a:lnTo>
                  <a:lnTo>
                    <a:pt x="576" y="104"/>
                  </a:lnTo>
                  <a:lnTo>
                    <a:pt x="580" y="108"/>
                  </a:lnTo>
                  <a:lnTo>
                    <a:pt x="584" y="114"/>
                  </a:lnTo>
                  <a:lnTo>
                    <a:pt x="572" y="104"/>
                  </a:lnTo>
                  <a:lnTo>
                    <a:pt x="560" y="96"/>
                  </a:lnTo>
                  <a:lnTo>
                    <a:pt x="546" y="90"/>
                  </a:lnTo>
                  <a:lnTo>
                    <a:pt x="532" y="88"/>
                  </a:lnTo>
                  <a:lnTo>
                    <a:pt x="518" y="94"/>
                  </a:lnTo>
                  <a:lnTo>
                    <a:pt x="530" y="100"/>
                  </a:lnTo>
                  <a:lnTo>
                    <a:pt x="538" y="104"/>
                  </a:lnTo>
                  <a:lnTo>
                    <a:pt x="552" y="106"/>
                  </a:lnTo>
                  <a:lnTo>
                    <a:pt x="558" y="106"/>
                  </a:lnTo>
                  <a:lnTo>
                    <a:pt x="562" y="108"/>
                  </a:lnTo>
                  <a:lnTo>
                    <a:pt x="566" y="110"/>
                  </a:lnTo>
                  <a:lnTo>
                    <a:pt x="570" y="116"/>
                  </a:lnTo>
                  <a:lnTo>
                    <a:pt x="574" y="118"/>
                  </a:lnTo>
                  <a:lnTo>
                    <a:pt x="576" y="120"/>
                  </a:lnTo>
                  <a:lnTo>
                    <a:pt x="576" y="124"/>
                  </a:lnTo>
                  <a:lnTo>
                    <a:pt x="576" y="126"/>
                  </a:lnTo>
                  <a:lnTo>
                    <a:pt x="574" y="130"/>
                  </a:lnTo>
                  <a:lnTo>
                    <a:pt x="570" y="134"/>
                  </a:lnTo>
                  <a:lnTo>
                    <a:pt x="568" y="136"/>
                  </a:lnTo>
                  <a:lnTo>
                    <a:pt x="566" y="138"/>
                  </a:lnTo>
                  <a:lnTo>
                    <a:pt x="562" y="138"/>
                  </a:lnTo>
                  <a:lnTo>
                    <a:pt x="556" y="138"/>
                  </a:lnTo>
                  <a:lnTo>
                    <a:pt x="552" y="136"/>
                  </a:lnTo>
                  <a:lnTo>
                    <a:pt x="546" y="134"/>
                  </a:lnTo>
                  <a:lnTo>
                    <a:pt x="540" y="132"/>
                  </a:lnTo>
                  <a:lnTo>
                    <a:pt x="536" y="132"/>
                  </a:lnTo>
                  <a:lnTo>
                    <a:pt x="536" y="136"/>
                  </a:lnTo>
                  <a:lnTo>
                    <a:pt x="536" y="142"/>
                  </a:lnTo>
                  <a:lnTo>
                    <a:pt x="538" y="148"/>
                  </a:lnTo>
                  <a:lnTo>
                    <a:pt x="542" y="152"/>
                  </a:lnTo>
                  <a:lnTo>
                    <a:pt x="546" y="154"/>
                  </a:lnTo>
                  <a:lnTo>
                    <a:pt x="552" y="156"/>
                  </a:lnTo>
                  <a:lnTo>
                    <a:pt x="556" y="158"/>
                  </a:lnTo>
                  <a:lnTo>
                    <a:pt x="562" y="160"/>
                  </a:lnTo>
                  <a:lnTo>
                    <a:pt x="566" y="162"/>
                  </a:lnTo>
                  <a:lnTo>
                    <a:pt x="570" y="166"/>
                  </a:lnTo>
                  <a:lnTo>
                    <a:pt x="574" y="168"/>
                  </a:lnTo>
                  <a:lnTo>
                    <a:pt x="578" y="170"/>
                  </a:lnTo>
                  <a:lnTo>
                    <a:pt x="582" y="172"/>
                  </a:lnTo>
                  <a:lnTo>
                    <a:pt x="588" y="172"/>
                  </a:lnTo>
                  <a:lnTo>
                    <a:pt x="592" y="172"/>
                  </a:lnTo>
                  <a:lnTo>
                    <a:pt x="596" y="172"/>
                  </a:lnTo>
                  <a:lnTo>
                    <a:pt x="600" y="170"/>
                  </a:lnTo>
                  <a:lnTo>
                    <a:pt x="602" y="168"/>
                  </a:lnTo>
                  <a:lnTo>
                    <a:pt x="604" y="164"/>
                  </a:lnTo>
                  <a:lnTo>
                    <a:pt x="606" y="166"/>
                  </a:lnTo>
                  <a:lnTo>
                    <a:pt x="608" y="164"/>
                  </a:lnTo>
                  <a:lnTo>
                    <a:pt x="612" y="162"/>
                  </a:lnTo>
                  <a:lnTo>
                    <a:pt x="616" y="168"/>
                  </a:lnTo>
                  <a:lnTo>
                    <a:pt x="622" y="174"/>
                  </a:lnTo>
                  <a:lnTo>
                    <a:pt x="634" y="180"/>
                  </a:lnTo>
                  <a:lnTo>
                    <a:pt x="646" y="184"/>
                  </a:lnTo>
                  <a:lnTo>
                    <a:pt x="660" y="190"/>
                  </a:lnTo>
                  <a:lnTo>
                    <a:pt x="672" y="202"/>
                  </a:lnTo>
                  <a:lnTo>
                    <a:pt x="664" y="204"/>
                  </a:lnTo>
                  <a:lnTo>
                    <a:pt x="660" y="206"/>
                  </a:lnTo>
                  <a:lnTo>
                    <a:pt x="656" y="208"/>
                  </a:lnTo>
                  <a:lnTo>
                    <a:pt x="654" y="212"/>
                  </a:lnTo>
                  <a:lnTo>
                    <a:pt x="652" y="216"/>
                  </a:lnTo>
                  <a:lnTo>
                    <a:pt x="648" y="220"/>
                  </a:lnTo>
                  <a:lnTo>
                    <a:pt x="644" y="224"/>
                  </a:lnTo>
                  <a:lnTo>
                    <a:pt x="664" y="234"/>
                  </a:lnTo>
                  <a:lnTo>
                    <a:pt x="678" y="250"/>
                  </a:lnTo>
                  <a:lnTo>
                    <a:pt x="682" y="270"/>
                  </a:lnTo>
                  <a:lnTo>
                    <a:pt x="672" y="268"/>
                  </a:lnTo>
                  <a:lnTo>
                    <a:pt x="654" y="268"/>
                  </a:lnTo>
                  <a:lnTo>
                    <a:pt x="632" y="270"/>
                  </a:lnTo>
                  <a:lnTo>
                    <a:pt x="612" y="274"/>
                  </a:lnTo>
                  <a:lnTo>
                    <a:pt x="598" y="280"/>
                  </a:lnTo>
                  <a:lnTo>
                    <a:pt x="592" y="284"/>
                  </a:lnTo>
                  <a:lnTo>
                    <a:pt x="586" y="290"/>
                  </a:lnTo>
                  <a:lnTo>
                    <a:pt x="580" y="296"/>
                  </a:lnTo>
                  <a:lnTo>
                    <a:pt x="552" y="290"/>
                  </a:lnTo>
                  <a:lnTo>
                    <a:pt x="522" y="284"/>
                  </a:lnTo>
                  <a:lnTo>
                    <a:pt x="496" y="284"/>
                  </a:lnTo>
                  <a:lnTo>
                    <a:pt x="472" y="290"/>
                  </a:lnTo>
                  <a:lnTo>
                    <a:pt x="450" y="294"/>
                  </a:lnTo>
                  <a:lnTo>
                    <a:pt x="432" y="288"/>
                  </a:lnTo>
                  <a:lnTo>
                    <a:pt x="416" y="284"/>
                  </a:lnTo>
                  <a:lnTo>
                    <a:pt x="408" y="278"/>
                  </a:lnTo>
                  <a:lnTo>
                    <a:pt x="402" y="272"/>
                  </a:lnTo>
                  <a:lnTo>
                    <a:pt x="394" y="260"/>
                  </a:lnTo>
                  <a:lnTo>
                    <a:pt x="384" y="256"/>
                  </a:lnTo>
                  <a:lnTo>
                    <a:pt x="372" y="254"/>
                  </a:lnTo>
                  <a:lnTo>
                    <a:pt x="358" y="258"/>
                  </a:lnTo>
                  <a:lnTo>
                    <a:pt x="344" y="262"/>
                  </a:lnTo>
                  <a:lnTo>
                    <a:pt x="330" y="266"/>
                  </a:lnTo>
                  <a:lnTo>
                    <a:pt x="306" y="272"/>
                  </a:lnTo>
                  <a:lnTo>
                    <a:pt x="292" y="272"/>
                  </a:lnTo>
                  <a:lnTo>
                    <a:pt x="280" y="270"/>
                  </a:lnTo>
                  <a:lnTo>
                    <a:pt x="270" y="266"/>
                  </a:lnTo>
                  <a:lnTo>
                    <a:pt x="260" y="260"/>
                  </a:lnTo>
                  <a:lnTo>
                    <a:pt x="248" y="252"/>
                  </a:lnTo>
                  <a:lnTo>
                    <a:pt x="228" y="244"/>
                  </a:lnTo>
                  <a:lnTo>
                    <a:pt x="196" y="236"/>
                  </a:lnTo>
                  <a:lnTo>
                    <a:pt x="156" y="234"/>
                  </a:lnTo>
                  <a:lnTo>
                    <a:pt x="114" y="238"/>
                  </a:lnTo>
                  <a:lnTo>
                    <a:pt x="72" y="246"/>
                  </a:lnTo>
                  <a:lnTo>
                    <a:pt x="34" y="256"/>
                  </a:lnTo>
                  <a:lnTo>
                    <a:pt x="4" y="272"/>
                  </a:lnTo>
                  <a:lnTo>
                    <a:pt x="6" y="276"/>
                  </a:lnTo>
                  <a:lnTo>
                    <a:pt x="8" y="280"/>
                  </a:lnTo>
                  <a:lnTo>
                    <a:pt x="22" y="284"/>
                  </a:lnTo>
                  <a:lnTo>
                    <a:pt x="32" y="294"/>
                  </a:lnTo>
                  <a:lnTo>
                    <a:pt x="40" y="306"/>
                  </a:lnTo>
                  <a:lnTo>
                    <a:pt x="44" y="322"/>
                  </a:lnTo>
                  <a:lnTo>
                    <a:pt x="22" y="326"/>
                  </a:lnTo>
                  <a:lnTo>
                    <a:pt x="0" y="334"/>
                  </a:lnTo>
                  <a:lnTo>
                    <a:pt x="16" y="346"/>
                  </a:lnTo>
                  <a:lnTo>
                    <a:pt x="36" y="352"/>
                  </a:lnTo>
                  <a:lnTo>
                    <a:pt x="56" y="358"/>
                  </a:lnTo>
                  <a:lnTo>
                    <a:pt x="30" y="364"/>
                  </a:lnTo>
                  <a:lnTo>
                    <a:pt x="4" y="372"/>
                  </a:lnTo>
                  <a:lnTo>
                    <a:pt x="10" y="392"/>
                  </a:lnTo>
                  <a:lnTo>
                    <a:pt x="20" y="404"/>
                  </a:lnTo>
                  <a:lnTo>
                    <a:pt x="34" y="408"/>
                  </a:lnTo>
                  <a:lnTo>
                    <a:pt x="48" y="406"/>
                  </a:lnTo>
                  <a:lnTo>
                    <a:pt x="54" y="410"/>
                  </a:lnTo>
                  <a:lnTo>
                    <a:pt x="58" y="412"/>
                  </a:lnTo>
                  <a:lnTo>
                    <a:pt x="62" y="418"/>
                  </a:lnTo>
                  <a:lnTo>
                    <a:pt x="64" y="422"/>
                  </a:lnTo>
                  <a:lnTo>
                    <a:pt x="64" y="428"/>
                  </a:lnTo>
                  <a:lnTo>
                    <a:pt x="62" y="432"/>
                  </a:lnTo>
                  <a:lnTo>
                    <a:pt x="54" y="440"/>
                  </a:lnTo>
                  <a:lnTo>
                    <a:pt x="44" y="448"/>
                  </a:lnTo>
                  <a:lnTo>
                    <a:pt x="36" y="458"/>
                  </a:lnTo>
                  <a:lnTo>
                    <a:pt x="34" y="470"/>
                  </a:lnTo>
                  <a:lnTo>
                    <a:pt x="44" y="468"/>
                  </a:lnTo>
                  <a:lnTo>
                    <a:pt x="56" y="464"/>
                  </a:lnTo>
                  <a:lnTo>
                    <a:pt x="66" y="460"/>
                  </a:lnTo>
                  <a:lnTo>
                    <a:pt x="76" y="458"/>
                  </a:lnTo>
                  <a:lnTo>
                    <a:pt x="82" y="454"/>
                  </a:lnTo>
                  <a:lnTo>
                    <a:pt x="90" y="448"/>
                  </a:lnTo>
                  <a:lnTo>
                    <a:pt x="94" y="442"/>
                  </a:lnTo>
                  <a:lnTo>
                    <a:pt x="96" y="438"/>
                  </a:lnTo>
                  <a:lnTo>
                    <a:pt x="96" y="434"/>
                  </a:lnTo>
                  <a:lnTo>
                    <a:pt x="98" y="428"/>
                  </a:lnTo>
                  <a:lnTo>
                    <a:pt x="98" y="422"/>
                  </a:lnTo>
                  <a:lnTo>
                    <a:pt x="98" y="420"/>
                  </a:lnTo>
                  <a:lnTo>
                    <a:pt x="98" y="416"/>
                  </a:lnTo>
                  <a:lnTo>
                    <a:pt x="100" y="414"/>
                  </a:lnTo>
                  <a:lnTo>
                    <a:pt x="102" y="412"/>
                  </a:lnTo>
                  <a:lnTo>
                    <a:pt x="106" y="410"/>
                  </a:lnTo>
                  <a:lnTo>
                    <a:pt x="112" y="406"/>
                  </a:lnTo>
                  <a:lnTo>
                    <a:pt x="116" y="400"/>
                  </a:lnTo>
                  <a:lnTo>
                    <a:pt x="120" y="396"/>
                  </a:lnTo>
                  <a:lnTo>
                    <a:pt x="124" y="392"/>
                  </a:lnTo>
                  <a:lnTo>
                    <a:pt x="124" y="390"/>
                  </a:lnTo>
                  <a:lnTo>
                    <a:pt x="128" y="388"/>
                  </a:lnTo>
                  <a:lnTo>
                    <a:pt x="130" y="388"/>
                  </a:lnTo>
                  <a:lnTo>
                    <a:pt x="134" y="388"/>
                  </a:lnTo>
                  <a:lnTo>
                    <a:pt x="136" y="390"/>
                  </a:lnTo>
                  <a:lnTo>
                    <a:pt x="136" y="392"/>
                  </a:lnTo>
                  <a:lnTo>
                    <a:pt x="136" y="394"/>
                  </a:lnTo>
                  <a:lnTo>
                    <a:pt x="134" y="398"/>
                  </a:lnTo>
                  <a:lnTo>
                    <a:pt x="132" y="400"/>
                  </a:lnTo>
                  <a:lnTo>
                    <a:pt x="130" y="404"/>
                  </a:lnTo>
                  <a:lnTo>
                    <a:pt x="130" y="406"/>
                  </a:lnTo>
                  <a:lnTo>
                    <a:pt x="130" y="408"/>
                  </a:lnTo>
                  <a:lnTo>
                    <a:pt x="134" y="408"/>
                  </a:lnTo>
                  <a:lnTo>
                    <a:pt x="138" y="406"/>
                  </a:lnTo>
                  <a:lnTo>
                    <a:pt x="144" y="402"/>
                  </a:lnTo>
                  <a:lnTo>
                    <a:pt x="148" y="400"/>
                  </a:lnTo>
                  <a:lnTo>
                    <a:pt x="154" y="398"/>
                  </a:lnTo>
                  <a:lnTo>
                    <a:pt x="160" y="396"/>
                  </a:lnTo>
                  <a:lnTo>
                    <a:pt x="164" y="398"/>
                  </a:lnTo>
                  <a:lnTo>
                    <a:pt x="168" y="400"/>
                  </a:lnTo>
                  <a:lnTo>
                    <a:pt x="170" y="402"/>
                  </a:lnTo>
                  <a:lnTo>
                    <a:pt x="174" y="406"/>
                  </a:lnTo>
                  <a:lnTo>
                    <a:pt x="178" y="410"/>
                  </a:lnTo>
                  <a:lnTo>
                    <a:pt x="182" y="412"/>
                  </a:lnTo>
                  <a:lnTo>
                    <a:pt x="186" y="416"/>
                  </a:lnTo>
                  <a:lnTo>
                    <a:pt x="192" y="418"/>
                  </a:lnTo>
                  <a:lnTo>
                    <a:pt x="198" y="418"/>
                  </a:lnTo>
                  <a:lnTo>
                    <a:pt x="204" y="418"/>
                  </a:lnTo>
                  <a:lnTo>
                    <a:pt x="212" y="420"/>
                  </a:lnTo>
                  <a:lnTo>
                    <a:pt x="218" y="422"/>
                  </a:lnTo>
                  <a:lnTo>
                    <a:pt x="222" y="426"/>
                  </a:lnTo>
                  <a:lnTo>
                    <a:pt x="226" y="430"/>
                  </a:lnTo>
                  <a:lnTo>
                    <a:pt x="230" y="436"/>
                  </a:lnTo>
                  <a:lnTo>
                    <a:pt x="238" y="446"/>
                  </a:lnTo>
                  <a:lnTo>
                    <a:pt x="248" y="456"/>
                  </a:lnTo>
                  <a:lnTo>
                    <a:pt x="260" y="464"/>
                  </a:lnTo>
                  <a:lnTo>
                    <a:pt x="274" y="476"/>
                  </a:lnTo>
                  <a:lnTo>
                    <a:pt x="288" y="486"/>
                  </a:lnTo>
                  <a:lnTo>
                    <a:pt x="292" y="488"/>
                  </a:lnTo>
                  <a:lnTo>
                    <a:pt x="298" y="490"/>
                  </a:lnTo>
                  <a:lnTo>
                    <a:pt x="302" y="492"/>
                  </a:lnTo>
                  <a:lnTo>
                    <a:pt x="306" y="494"/>
                  </a:lnTo>
                  <a:lnTo>
                    <a:pt x="308" y="498"/>
                  </a:lnTo>
                  <a:lnTo>
                    <a:pt x="310" y="502"/>
                  </a:lnTo>
                  <a:lnTo>
                    <a:pt x="310" y="508"/>
                  </a:lnTo>
                  <a:lnTo>
                    <a:pt x="312" y="512"/>
                  </a:lnTo>
                  <a:lnTo>
                    <a:pt x="320" y="530"/>
                  </a:lnTo>
                  <a:lnTo>
                    <a:pt x="330" y="546"/>
                  </a:lnTo>
                  <a:lnTo>
                    <a:pt x="334" y="552"/>
                  </a:lnTo>
                  <a:lnTo>
                    <a:pt x="340" y="558"/>
                  </a:lnTo>
                  <a:lnTo>
                    <a:pt x="348" y="562"/>
                  </a:lnTo>
                  <a:lnTo>
                    <a:pt x="350" y="598"/>
                  </a:lnTo>
                  <a:lnTo>
                    <a:pt x="354" y="634"/>
                  </a:lnTo>
                  <a:lnTo>
                    <a:pt x="362" y="668"/>
                  </a:lnTo>
                  <a:lnTo>
                    <a:pt x="368" y="678"/>
                  </a:lnTo>
                  <a:lnTo>
                    <a:pt x="376" y="692"/>
                  </a:lnTo>
                  <a:lnTo>
                    <a:pt x="384" y="704"/>
                  </a:lnTo>
                  <a:lnTo>
                    <a:pt x="390" y="714"/>
                  </a:lnTo>
                  <a:lnTo>
                    <a:pt x="394" y="716"/>
                  </a:lnTo>
                  <a:lnTo>
                    <a:pt x="400" y="718"/>
                  </a:lnTo>
                  <a:lnTo>
                    <a:pt x="406" y="720"/>
                  </a:lnTo>
                  <a:lnTo>
                    <a:pt x="410" y="722"/>
                  </a:lnTo>
                  <a:lnTo>
                    <a:pt x="416" y="722"/>
                  </a:lnTo>
                  <a:lnTo>
                    <a:pt x="418" y="724"/>
                  </a:lnTo>
                  <a:lnTo>
                    <a:pt x="428" y="740"/>
                  </a:lnTo>
                  <a:lnTo>
                    <a:pt x="434" y="758"/>
                  </a:lnTo>
                  <a:lnTo>
                    <a:pt x="442" y="774"/>
                  </a:lnTo>
                  <a:lnTo>
                    <a:pt x="454" y="788"/>
                  </a:lnTo>
                  <a:lnTo>
                    <a:pt x="470" y="796"/>
                  </a:lnTo>
                  <a:lnTo>
                    <a:pt x="486" y="806"/>
                  </a:lnTo>
                  <a:lnTo>
                    <a:pt x="498" y="818"/>
                  </a:lnTo>
                  <a:lnTo>
                    <a:pt x="502" y="830"/>
                  </a:lnTo>
                  <a:lnTo>
                    <a:pt x="502" y="844"/>
                  </a:lnTo>
                  <a:lnTo>
                    <a:pt x="502" y="856"/>
                  </a:lnTo>
                  <a:lnTo>
                    <a:pt x="506" y="868"/>
                  </a:lnTo>
                  <a:lnTo>
                    <a:pt x="514" y="874"/>
                  </a:lnTo>
                  <a:lnTo>
                    <a:pt x="524" y="878"/>
                  </a:lnTo>
                  <a:lnTo>
                    <a:pt x="534" y="880"/>
                  </a:lnTo>
                  <a:lnTo>
                    <a:pt x="544" y="888"/>
                  </a:lnTo>
                  <a:lnTo>
                    <a:pt x="550" y="900"/>
                  </a:lnTo>
                  <a:lnTo>
                    <a:pt x="552" y="912"/>
                  </a:lnTo>
                  <a:lnTo>
                    <a:pt x="556" y="924"/>
                  </a:lnTo>
                  <a:lnTo>
                    <a:pt x="566" y="938"/>
                  </a:lnTo>
                  <a:lnTo>
                    <a:pt x="576" y="944"/>
                  </a:lnTo>
                  <a:lnTo>
                    <a:pt x="586" y="946"/>
                  </a:lnTo>
                  <a:lnTo>
                    <a:pt x="594" y="948"/>
                  </a:lnTo>
                  <a:lnTo>
                    <a:pt x="604" y="950"/>
                  </a:lnTo>
                  <a:lnTo>
                    <a:pt x="626" y="958"/>
                  </a:lnTo>
                  <a:lnTo>
                    <a:pt x="648" y="968"/>
                  </a:lnTo>
                  <a:lnTo>
                    <a:pt x="670" y="982"/>
                  </a:lnTo>
                  <a:lnTo>
                    <a:pt x="688" y="1000"/>
                  </a:lnTo>
                  <a:lnTo>
                    <a:pt x="702" y="1020"/>
                  </a:lnTo>
                  <a:lnTo>
                    <a:pt x="710" y="1046"/>
                  </a:lnTo>
                  <a:lnTo>
                    <a:pt x="738" y="1054"/>
                  </a:lnTo>
                  <a:lnTo>
                    <a:pt x="756" y="1062"/>
                  </a:lnTo>
                  <a:lnTo>
                    <a:pt x="766" y="1072"/>
                  </a:lnTo>
                  <a:lnTo>
                    <a:pt x="768" y="1084"/>
                  </a:lnTo>
                  <a:lnTo>
                    <a:pt x="766" y="1104"/>
                  </a:lnTo>
                  <a:lnTo>
                    <a:pt x="758" y="1130"/>
                  </a:lnTo>
                  <a:lnTo>
                    <a:pt x="754" y="1160"/>
                  </a:lnTo>
                  <a:lnTo>
                    <a:pt x="754" y="1184"/>
                  </a:lnTo>
                  <a:lnTo>
                    <a:pt x="760" y="1206"/>
                  </a:lnTo>
                  <a:lnTo>
                    <a:pt x="770" y="1226"/>
                  </a:lnTo>
                  <a:lnTo>
                    <a:pt x="784" y="1248"/>
                  </a:lnTo>
                  <a:lnTo>
                    <a:pt x="808" y="1288"/>
                  </a:lnTo>
                  <a:lnTo>
                    <a:pt x="828" y="1326"/>
                  </a:lnTo>
                  <a:lnTo>
                    <a:pt x="844" y="1364"/>
                  </a:lnTo>
                  <a:lnTo>
                    <a:pt x="850" y="1406"/>
                  </a:lnTo>
                  <a:lnTo>
                    <a:pt x="848" y="1444"/>
                  </a:lnTo>
                  <a:lnTo>
                    <a:pt x="840" y="1482"/>
                  </a:lnTo>
                  <a:lnTo>
                    <a:pt x="828" y="1518"/>
                  </a:lnTo>
                  <a:lnTo>
                    <a:pt x="820" y="1558"/>
                  </a:lnTo>
                  <a:lnTo>
                    <a:pt x="816" y="1598"/>
                  </a:lnTo>
                  <a:lnTo>
                    <a:pt x="814" y="1636"/>
                  </a:lnTo>
                  <a:lnTo>
                    <a:pt x="808" y="1660"/>
                  </a:lnTo>
                  <a:lnTo>
                    <a:pt x="800" y="1684"/>
                  </a:lnTo>
                  <a:lnTo>
                    <a:pt x="796" y="1708"/>
                  </a:lnTo>
                  <a:lnTo>
                    <a:pt x="796" y="1734"/>
                  </a:lnTo>
                  <a:lnTo>
                    <a:pt x="804" y="1762"/>
                  </a:lnTo>
                  <a:lnTo>
                    <a:pt x="814" y="1776"/>
                  </a:lnTo>
                  <a:lnTo>
                    <a:pt x="824" y="1782"/>
                  </a:lnTo>
                  <a:lnTo>
                    <a:pt x="836" y="1780"/>
                  </a:lnTo>
                  <a:lnTo>
                    <a:pt x="846" y="1772"/>
                  </a:lnTo>
                  <a:lnTo>
                    <a:pt x="854" y="1758"/>
                  </a:lnTo>
                  <a:lnTo>
                    <a:pt x="858" y="1740"/>
                  </a:lnTo>
                  <a:lnTo>
                    <a:pt x="860" y="1720"/>
                  </a:lnTo>
                  <a:lnTo>
                    <a:pt x="858" y="1704"/>
                  </a:lnTo>
                  <a:lnTo>
                    <a:pt x="852" y="1684"/>
                  </a:lnTo>
                  <a:lnTo>
                    <a:pt x="854" y="1662"/>
                  </a:lnTo>
                  <a:lnTo>
                    <a:pt x="856" y="1658"/>
                  </a:lnTo>
                  <a:lnTo>
                    <a:pt x="860" y="1654"/>
                  </a:lnTo>
                  <a:lnTo>
                    <a:pt x="864" y="1652"/>
                  </a:lnTo>
                  <a:lnTo>
                    <a:pt x="868" y="1650"/>
                  </a:lnTo>
                  <a:lnTo>
                    <a:pt x="872" y="1646"/>
                  </a:lnTo>
                  <a:lnTo>
                    <a:pt x="876" y="1642"/>
                  </a:lnTo>
                  <a:lnTo>
                    <a:pt x="876" y="1638"/>
                  </a:lnTo>
                  <a:lnTo>
                    <a:pt x="878" y="1632"/>
                  </a:lnTo>
                  <a:lnTo>
                    <a:pt x="878" y="1626"/>
                  </a:lnTo>
                  <a:lnTo>
                    <a:pt x="878" y="1620"/>
                  </a:lnTo>
                  <a:lnTo>
                    <a:pt x="878" y="1614"/>
                  </a:lnTo>
                  <a:lnTo>
                    <a:pt x="880" y="1610"/>
                  </a:lnTo>
                  <a:lnTo>
                    <a:pt x="888" y="1600"/>
                  </a:lnTo>
                  <a:lnTo>
                    <a:pt x="902" y="1588"/>
                  </a:lnTo>
                  <a:lnTo>
                    <a:pt x="914" y="1578"/>
                  </a:lnTo>
                  <a:lnTo>
                    <a:pt x="928" y="1566"/>
                  </a:lnTo>
                  <a:lnTo>
                    <a:pt x="936" y="1556"/>
                  </a:lnTo>
                  <a:lnTo>
                    <a:pt x="940" y="1542"/>
                  </a:lnTo>
                  <a:lnTo>
                    <a:pt x="936" y="1528"/>
                  </a:lnTo>
                  <a:lnTo>
                    <a:pt x="968" y="1512"/>
                  </a:lnTo>
                  <a:lnTo>
                    <a:pt x="994" y="1494"/>
                  </a:lnTo>
                  <a:lnTo>
                    <a:pt x="1012" y="1474"/>
                  </a:lnTo>
                  <a:lnTo>
                    <a:pt x="1028" y="1450"/>
                  </a:lnTo>
                  <a:lnTo>
                    <a:pt x="1042" y="1424"/>
                  </a:lnTo>
                  <a:lnTo>
                    <a:pt x="1056" y="1398"/>
                  </a:lnTo>
                  <a:lnTo>
                    <a:pt x="1070" y="1370"/>
                  </a:lnTo>
                  <a:lnTo>
                    <a:pt x="1084" y="1356"/>
                  </a:lnTo>
                  <a:lnTo>
                    <a:pt x="1100" y="1340"/>
                  </a:lnTo>
                  <a:lnTo>
                    <a:pt x="1112" y="1324"/>
                  </a:lnTo>
                  <a:lnTo>
                    <a:pt x="1114" y="1310"/>
                  </a:lnTo>
                  <a:lnTo>
                    <a:pt x="1114" y="1296"/>
                  </a:lnTo>
                  <a:lnTo>
                    <a:pt x="1116" y="1282"/>
                  </a:lnTo>
                  <a:lnTo>
                    <a:pt x="1124" y="1262"/>
                  </a:lnTo>
                  <a:lnTo>
                    <a:pt x="1136" y="1242"/>
                  </a:lnTo>
                  <a:lnTo>
                    <a:pt x="1144" y="1222"/>
                  </a:lnTo>
                  <a:lnTo>
                    <a:pt x="1144" y="1204"/>
                  </a:lnTo>
                  <a:lnTo>
                    <a:pt x="1136" y="1190"/>
                  </a:lnTo>
                  <a:lnTo>
                    <a:pt x="1126" y="1182"/>
                  </a:lnTo>
                  <a:lnTo>
                    <a:pt x="1112" y="1180"/>
                  </a:lnTo>
                  <a:lnTo>
                    <a:pt x="1098" y="1178"/>
                  </a:lnTo>
                  <a:lnTo>
                    <a:pt x="1082" y="1172"/>
                  </a:lnTo>
                  <a:lnTo>
                    <a:pt x="1070" y="1164"/>
                  </a:lnTo>
                  <a:lnTo>
                    <a:pt x="1060" y="1154"/>
                  </a:lnTo>
                  <a:lnTo>
                    <a:pt x="1050" y="1144"/>
                  </a:lnTo>
                  <a:lnTo>
                    <a:pt x="1042" y="1142"/>
                  </a:lnTo>
                  <a:lnTo>
                    <a:pt x="1032" y="1144"/>
                  </a:lnTo>
                  <a:lnTo>
                    <a:pt x="1022" y="1144"/>
                  </a:lnTo>
                  <a:lnTo>
                    <a:pt x="1014" y="1142"/>
                  </a:lnTo>
                  <a:lnTo>
                    <a:pt x="1008" y="1132"/>
                  </a:lnTo>
                  <a:lnTo>
                    <a:pt x="1004" y="1118"/>
                  </a:lnTo>
                  <a:lnTo>
                    <a:pt x="996" y="1106"/>
                  </a:lnTo>
                  <a:lnTo>
                    <a:pt x="982" y="1098"/>
                  </a:lnTo>
                  <a:lnTo>
                    <a:pt x="968" y="1092"/>
                  </a:lnTo>
                  <a:lnTo>
                    <a:pt x="954" y="1084"/>
                  </a:lnTo>
                  <a:lnTo>
                    <a:pt x="928" y="1068"/>
                  </a:lnTo>
                  <a:lnTo>
                    <a:pt x="902" y="1050"/>
                  </a:lnTo>
                  <a:lnTo>
                    <a:pt x="880" y="1034"/>
                  </a:lnTo>
                  <a:lnTo>
                    <a:pt x="858" y="1044"/>
                  </a:lnTo>
                  <a:lnTo>
                    <a:pt x="834" y="1046"/>
                  </a:lnTo>
                  <a:lnTo>
                    <a:pt x="836" y="1040"/>
                  </a:lnTo>
                  <a:lnTo>
                    <a:pt x="836" y="1034"/>
                  </a:lnTo>
                  <a:lnTo>
                    <a:pt x="836" y="1028"/>
                  </a:lnTo>
                  <a:lnTo>
                    <a:pt x="838" y="1024"/>
                  </a:lnTo>
                  <a:lnTo>
                    <a:pt x="822" y="1022"/>
                  </a:lnTo>
                  <a:lnTo>
                    <a:pt x="808" y="1024"/>
                  </a:lnTo>
                  <a:lnTo>
                    <a:pt x="796" y="1032"/>
                  </a:lnTo>
                  <a:lnTo>
                    <a:pt x="790" y="1044"/>
                  </a:lnTo>
                  <a:lnTo>
                    <a:pt x="790" y="1060"/>
                  </a:lnTo>
                  <a:lnTo>
                    <a:pt x="774" y="1054"/>
                  </a:lnTo>
                  <a:lnTo>
                    <a:pt x="760" y="1044"/>
                  </a:lnTo>
                  <a:lnTo>
                    <a:pt x="754" y="1028"/>
                  </a:lnTo>
                  <a:lnTo>
                    <a:pt x="734" y="1026"/>
                  </a:lnTo>
                  <a:lnTo>
                    <a:pt x="714" y="1012"/>
                  </a:lnTo>
                  <a:lnTo>
                    <a:pt x="700" y="994"/>
                  </a:lnTo>
                  <a:lnTo>
                    <a:pt x="694" y="974"/>
                  </a:lnTo>
                  <a:lnTo>
                    <a:pt x="690" y="974"/>
                  </a:lnTo>
                  <a:lnTo>
                    <a:pt x="684" y="972"/>
                  </a:lnTo>
                  <a:lnTo>
                    <a:pt x="678" y="972"/>
                  </a:lnTo>
                  <a:lnTo>
                    <a:pt x="672" y="972"/>
                  </a:lnTo>
                  <a:lnTo>
                    <a:pt x="674" y="952"/>
                  </a:lnTo>
                  <a:lnTo>
                    <a:pt x="676" y="934"/>
                  </a:lnTo>
                  <a:lnTo>
                    <a:pt x="672" y="914"/>
                  </a:lnTo>
                  <a:lnTo>
                    <a:pt x="662" y="928"/>
                  </a:lnTo>
                  <a:lnTo>
                    <a:pt x="648" y="936"/>
                  </a:lnTo>
                  <a:lnTo>
                    <a:pt x="632" y="940"/>
                  </a:lnTo>
                  <a:lnTo>
                    <a:pt x="616" y="940"/>
                  </a:lnTo>
                  <a:lnTo>
                    <a:pt x="598" y="940"/>
                  </a:lnTo>
                  <a:lnTo>
                    <a:pt x="604" y="924"/>
                  </a:lnTo>
                  <a:lnTo>
                    <a:pt x="604" y="908"/>
                  </a:lnTo>
                  <a:lnTo>
                    <a:pt x="598" y="896"/>
                  </a:lnTo>
                  <a:lnTo>
                    <a:pt x="592" y="884"/>
                  </a:lnTo>
                  <a:lnTo>
                    <a:pt x="584" y="872"/>
                  </a:lnTo>
                  <a:lnTo>
                    <a:pt x="580" y="860"/>
                  </a:lnTo>
                  <a:lnTo>
                    <a:pt x="582" y="844"/>
                  </a:lnTo>
                  <a:lnTo>
                    <a:pt x="590" y="826"/>
                  </a:lnTo>
                  <a:lnTo>
                    <a:pt x="604" y="810"/>
                  </a:lnTo>
                  <a:lnTo>
                    <a:pt x="620" y="802"/>
                  </a:lnTo>
                  <a:lnTo>
                    <a:pt x="638" y="798"/>
                  </a:lnTo>
                  <a:lnTo>
                    <a:pt x="656" y="800"/>
                  </a:lnTo>
                  <a:lnTo>
                    <a:pt x="676" y="804"/>
                  </a:lnTo>
                  <a:lnTo>
                    <a:pt x="694" y="808"/>
                  </a:lnTo>
                  <a:lnTo>
                    <a:pt x="694" y="822"/>
                  </a:lnTo>
                  <a:lnTo>
                    <a:pt x="698" y="834"/>
                  </a:lnTo>
                  <a:lnTo>
                    <a:pt x="706" y="840"/>
                  </a:lnTo>
                  <a:lnTo>
                    <a:pt x="716" y="842"/>
                  </a:lnTo>
                  <a:lnTo>
                    <a:pt x="732" y="838"/>
                  </a:lnTo>
                  <a:lnTo>
                    <a:pt x="732" y="810"/>
                  </a:lnTo>
                  <a:lnTo>
                    <a:pt x="734" y="782"/>
                  </a:lnTo>
                  <a:lnTo>
                    <a:pt x="742" y="756"/>
                  </a:lnTo>
                  <a:lnTo>
                    <a:pt x="750" y="744"/>
                  </a:lnTo>
                  <a:lnTo>
                    <a:pt x="760" y="732"/>
                  </a:lnTo>
                  <a:lnTo>
                    <a:pt x="768" y="720"/>
                  </a:lnTo>
                  <a:lnTo>
                    <a:pt x="774" y="708"/>
                  </a:lnTo>
                  <a:lnTo>
                    <a:pt x="776" y="692"/>
                  </a:lnTo>
                  <a:lnTo>
                    <a:pt x="790" y="688"/>
                  </a:lnTo>
                  <a:lnTo>
                    <a:pt x="798" y="682"/>
                  </a:lnTo>
                  <a:lnTo>
                    <a:pt x="800" y="672"/>
                  </a:lnTo>
                  <a:lnTo>
                    <a:pt x="804" y="660"/>
                  </a:lnTo>
                  <a:lnTo>
                    <a:pt x="810" y="648"/>
                  </a:lnTo>
                  <a:lnTo>
                    <a:pt x="828" y="632"/>
                  </a:lnTo>
                  <a:lnTo>
                    <a:pt x="848" y="618"/>
                  </a:lnTo>
                  <a:lnTo>
                    <a:pt x="868" y="604"/>
                  </a:lnTo>
                  <a:lnTo>
                    <a:pt x="870" y="602"/>
                  </a:lnTo>
                  <a:lnTo>
                    <a:pt x="874" y="598"/>
                  </a:lnTo>
                  <a:lnTo>
                    <a:pt x="880" y="602"/>
                  </a:lnTo>
                  <a:lnTo>
                    <a:pt x="886" y="604"/>
                  </a:lnTo>
                  <a:lnTo>
                    <a:pt x="890" y="606"/>
                  </a:lnTo>
                  <a:lnTo>
                    <a:pt x="888" y="606"/>
                  </a:lnTo>
                  <a:lnTo>
                    <a:pt x="890" y="608"/>
                  </a:lnTo>
                  <a:lnTo>
                    <a:pt x="894" y="612"/>
                  </a:lnTo>
                  <a:lnTo>
                    <a:pt x="888" y="614"/>
                  </a:lnTo>
                  <a:lnTo>
                    <a:pt x="880" y="618"/>
                  </a:lnTo>
                  <a:lnTo>
                    <a:pt x="872" y="622"/>
                  </a:lnTo>
                  <a:lnTo>
                    <a:pt x="864" y="628"/>
                  </a:lnTo>
                  <a:lnTo>
                    <a:pt x="862" y="634"/>
                  </a:lnTo>
                  <a:lnTo>
                    <a:pt x="864" y="640"/>
                  </a:lnTo>
                  <a:lnTo>
                    <a:pt x="878" y="646"/>
                  </a:lnTo>
                  <a:lnTo>
                    <a:pt x="886" y="638"/>
                  </a:lnTo>
                  <a:lnTo>
                    <a:pt x="898" y="628"/>
                  </a:lnTo>
                  <a:lnTo>
                    <a:pt x="912" y="616"/>
                  </a:lnTo>
                  <a:lnTo>
                    <a:pt x="922" y="604"/>
                  </a:lnTo>
                  <a:lnTo>
                    <a:pt x="930" y="592"/>
                  </a:lnTo>
                  <a:lnTo>
                    <a:pt x="930" y="582"/>
                  </a:lnTo>
                  <a:lnTo>
                    <a:pt x="922" y="586"/>
                  </a:lnTo>
                  <a:lnTo>
                    <a:pt x="914" y="592"/>
                  </a:lnTo>
                  <a:lnTo>
                    <a:pt x="906" y="594"/>
                  </a:lnTo>
                  <a:lnTo>
                    <a:pt x="896" y="594"/>
                  </a:lnTo>
                  <a:lnTo>
                    <a:pt x="892" y="592"/>
                  </a:lnTo>
                  <a:lnTo>
                    <a:pt x="890" y="588"/>
                  </a:lnTo>
                  <a:lnTo>
                    <a:pt x="886" y="586"/>
                  </a:lnTo>
                  <a:lnTo>
                    <a:pt x="894" y="574"/>
                  </a:lnTo>
                  <a:lnTo>
                    <a:pt x="896" y="566"/>
                  </a:lnTo>
                  <a:lnTo>
                    <a:pt x="896" y="556"/>
                  </a:lnTo>
                  <a:lnTo>
                    <a:pt x="890" y="550"/>
                  </a:lnTo>
                  <a:lnTo>
                    <a:pt x="878" y="544"/>
                  </a:lnTo>
                  <a:lnTo>
                    <a:pt x="860" y="544"/>
                  </a:lnTo>
                  <a:lnTo>
                    <a:pt x="890" y="540"/>
                  </a:lnTo>
                  <a:lnTo>
                    <a:pt x="918" y="536"/>
                  </a:lnTo>
                  <a:lnTo>
                    <a:pt x="946" y="528"/>
                  </a:lnTo>
                  <a:lnTo>
                    <a:pt x="954" y="534"/>
                  </a:lnTo>
                  <a:lnTo>
                    <a:pt x="954" y="540"/>
                  </a:lnTo>
                  <a:lnTo>
                    <a:pt x="948" y="546"/>
                  </a:lnTo>
                  <a:lnTo>
                    <a:pt x="942" y="554"/>
                  </a:lnTo>
                  <a:lnTo>
                    <a:pt x="936" y="562"/>
                  </a:lnTo>
                  <a:lnTo>
                    <a:pt x="934" y="570"/>
                  </a:lnTo>
                  <a:lnTo>
                    <a:pt x="934" y="574"/>
                  </a:lnTo>
                  <a:lnTo>
                    <a:pt x="936" y="578"/>
                  </a:lnTo>
                  <a:lnTo>
                    <a:pt x="938" y="578"/>
                  </a:lnTo>
                  <a:lnTo>
                    <a:pt x="940" y="578"/>
                  </a:lnTo>
                  <a:lnTo>
                    <a:pt x="944" y="578"/>
                  </a:lnTo>
                  <a:lnTo>
                    <a:pt x="948" y="576"/>
                  </a:lnTo>
                  <a:lnTo>
                    <a:pt x="950" y="574"/>
                  </a:lnTo>
                  <a:lnTo>
                    <a:pt x="954" y="572"/>
                  </a:lnTo>
                  <a:lnTo>
                    <a:pt x="956" y="570"/>
                  </a:lnTo>
                  <a:lnTo>
                    <a:pt x="958" y="570"/>
                  </a:lnTo>
                  <a:lnTo>
                    <a:pt x="966" y="570"/>
                  </a:lnTo>
                  <a:lnTo>
                    <a:pt x="972" y="570"/>
                  </a:lnTo>
                  <a:lnTo>
                    <a:pt x="976" y="572"/>
                  </a:lnTo>
                  <a:lnTo>
                    <a:pt x="982" y="576"/>
                  </a:lnTo>
                  <a:lnTo>
                    <a:pt x="984" y="576"/>
                  </a:lnTo>
                  <a:lnTo>
                    <a:pt x="986" y="580"/>
                  </a:lnTo>
                  <a:lnTo>
                    <a:pt x="988" y="582"/>
                  </a:lnTo>
                  <a:lnTo>
                    <a:pt x="992" y="584"/>
                  </a:lnTo>
                  <a:lnTo>
                    <a:pt x="1000" y="584"/>
                  </a:lnTo>
                  <a:lnTo>
                    <a:pt x="1006" y="584"/>
                  </a:lnTo>
                  <a:lnTo>
                    <a:pt x="1012" y="584"/>
                  </a:lnTo>
                  <a:lnTo>
                    <a:pt x="1010" y="572"/>
                  </a:lnTo>
                  <a:lnTo>
                    <a:pt x="1006" y="558"/>
                  </a:lnTo>
                  <a:lnTo>
                    <a:pt x="998" y="548"/>
                  </a:lnTo>
                  <a:lnTo>
                    <a:pt x="994" y="546"/>
                  </a:lnTo>
                  <a:lnTo>
                    <a:pt x="988" y="542"/>
                  </a:lnTo>
                  <a:lnTo>
                    <a:pt x="984" y="540"/>
                  </a:lnTo>
                  <a:lnTo>
                    <a:pt x="982" y="534"/>
                  </a:lnTo>
                  <a:lnTo>
                    <a:pt x="980" y="530"/>
                  </a:lnTo>
                  <a:lnTo>
                    <a:pt x="978" y="524"/>
                  </a:lnTo>
                  <a:lnTo>
                    <a:pt x="976" y="518"/>
                  </a:lnTo>
                  <a:lnTo>
                    <a:pt x="974" y="514"/>
                  </a:lnTo>
                  <a:lnTo>
                    <a:pt x="970" y="510"/>
                  </a:lnTo>
                  <a:lnTo>
                    <a:pt x="966" y="508"/>
                  </a:lnTo>
                  <a:lnTo>
                    <a:pt x="962" y="506"/>
                  </a:lnTo>
                  <a:lnTo>
                    <a:pt x="952" y="502"/>
                  </a:lnTo>
                  <a:lnTo>
                    <a:pt x="944" y="496"/>
                  </a:lnTo>
                  <a:lnTo>
                    <a:pt x="936" y="492"/>
                  </a:lnTo>
                  <a:lnTo>
                    <a:pt x="934" y="490"/>
                  </a:lnTo>
                  <a:lnTo>
                    <a:pt x="932" y="488"/>
                  </a:lnTo>
                  <a:lnTo>
                    <a:pt x="922" y="480"/>
                  </a:lnTo>
                  <a:lnTo>
                    <a:pt x="914" y="472"/>
                  </a:lnTo>
                  <a:lnTo>
                    <a:pt x="906" y="462"/>
                  </a:lnTo>
                  <a:lnTo>
                    <a:pt x="896" y="444"/>
                  </a:lnTo>
                  <a:lnTo>
                    <a:pt x="888" y="422"/>
                  </a:lnTo>
                  <a:lnTo>
                    <a:pt x="880" y="404"/>
                  </a:lnTo>
                  <a:lnTo>
                    <a:pt x="876" y="410"/>
                  </a:lnTo>
                  <a:lnTo>
                    <a:pt x="874" y="414"/>
                  </a:lnTo>
                  <a:lnTo>
                    <a:pt x="870" y="416"/>
                  </a:lnTo>
                  <a:lnTo>
                    <a:pt x="868" y="420"/>
                  </a:lnTo>
                  <a:lnTo>
                    <a:pt x="866" y="426"/>
                  </a:lnTo>
                  <a:lnTo>
                    <a:pt x="866" y="432"/>
                  </a:lnTo>
                  <a:lnTo>
                    <a:pt x="860" y="434"/>
                  </a:lnTo>
                  <a:lnTo>
                    <a:pt x="852" y="434"/>
                  </a:lnTo>
                  <a:lnTo>
                    <a:pt x="846" y="434"/>
                  </a:lnTo>
                  <a:lnTo>
                    <a:pt x="840" y="432"/>
                  </a:lnTo>
                  <a:lnTo>
                    <a:pt x="838" y="416"/>
                  </a:lnTo>
                  <a:lnTo>
                    <a:pt x="830" y="404"/>
                  </a:lnTo>
                  <a:lnTo>
                    <a:pt x="818" y="396"/>
                  </a:lnTo>
                  <a:lnTo>
                    <a:pt x="804" y="394"/>
                  </a:lnTo>
                  <a:lnTo>
                    <a:pt x="790" y="396"/>
                  </a:lnTo>
                  <a:lnTo>
                    <a:pt x="778" y="402"/>
                  </a:lnTo>
                  <a:lnTo>
                    <a:pt x="770" y="412"/>
                  </a:lnTo>
                  <a:lnTo>
                    <a:pt x="770" y="428"/>
                  </a:lnTo>
                  <a:lnTo>
                    <a:pt x="784" y="432"/>
                  </a:lnTo>
                  <a:lnTo>
                    <a:pt x="792" y="442"/>
                  </a:lnTo>
                  <a:lnTo>
                    <a:pt x="794" y="454"/>
                  </a:lnTo>
                  <a:lnTo>
                    <a:pt x="790" y="466"/>
                  </a:lnTo>
                  <a:lnTo>
                    <a:pt x="782" y="478"/>
                  </a:lnTo>
                  <a:lnTo>
                    <a:pt x="770" y="484"/>
                  </a:lnTo>
                  <a:lnTo>
                    <a:pt x="770" y="508"/>
                  </a:lnTo>
                  <a:lnTo>
                    <a:pt x="768" y="532"/>
                  </a:lnTo>
                  <a:lnTo>
                    <a:pt x="756" y="532"/>
                  </a:lnTo>
                  <a:lnTo>
                    <a:pt x="740" y="524"/>
                  </a:lnTo>
                  <a:lnTo>
                    <a:pt x="720" y="512"/>
                  </a:lnTo>
                  <a:lnTo>
                    <a:pt x="700" y="496"/>
                  </a:lnTo>
                  <a:lnTo>
                    <a:pt x="680" y="478"/>
                  </a:lnTo>
                  <a:lnTo>
                    <a:pt x="662" y="460"/>
                  </a:lnTo>
                  <a:lnTo>
                    <a:pt x="646" y="444"/>
                  </a:lnTo>
                  <a:lnTo>
                    <a:pt x="636" y="434"/>
                  </a:lnTo>
                  <a:lnTo>
                    <a:pt x="622" y="422"/>
                  </a:lnTo>
                  <a:lnTo>
                    <a:pt x="614" y="414"/>
                  </a:lnTo>
                  <a:lnTo>
                    <a:pt x="610" y="408"/>
                  </a:lnTo>
                  <a:lnTo>
                    <a:pt x="612" y="402"/>
                  </a:lnTo>
                  <a:lnTo>
                    <a:pt x="620" y="392"/>
                  </a:lnTo>
                  <a:lnTo>
                    <a:pt x="634" y="378"/>
                  </a:lnTo>
                  <a:lnTo>
                    <a:pt x="646" y="368"/>
                  </a:lnTo>
                  <a:lnTo>
                    <a:pt x="660" y="354"/>
                  </a:lnTo>
                  <a:lnTo>
                    <a:pt x="676" y="342"/>
                  </a:lnTo>
                  <a:lnTo>
                    <a:pt x="690" y="336"/>
                  </a:lnTo>
                  <a:lnTo>
                    <a:pt x="690" y="352"/>
                  </a:lnTo>
                  <a:lnTo>
                    <a:pt x="696" y="362"/>
                  </a:lnTo>
                  <a:lnTo>
                    <a:pt x="704" y="368"/>
                  </a:lnTo>
                  <a:lnTo>
                    <a:pt x="718" y="368"/>
                  </a:lnTo>
                  <a:lnTo>
                    <a:pt x="732" y="362"/>
                  </a:lnTo>
                  <a:lnTo>
                    <a:pt x="714" y="344"/>
                  </a:lnTo>
                  <a:lnTo>
                    <a:pt x="700" y="322"/>
                  </a:lnTo>
                  <a:lnTo>
                    <a:pt x="716" y="320"/>
                  </a:lnTo>
                  <a:lnTo>
                    <a:pt x="724" y="316"/>
                  </a:lnTo>
                  <a:lnTo>
                    <a:pt x="730" y="306"/>
                  </a:lnTo>
                  <a:lnTo>
                    <a:pt x="730" y="296"/>
                  </a:lnTo>
                  <a:lnTo>
                    <a:pt x="730" y="284"/>
                  </a:lnTo>
                  <a:lnTo>
                    <a:pt x="730" y="270"/>
                  </a:lnTo>
                  <a:lnTo>
                    <a:pt x="732" y="258"/>
                  </a:lnTo>
                  <a:lnTo>
                    <a:pt x="726" y="254"/>
                  </a:lnTo>
                  <a:lnTo>
                    <a:pt x="722" y="250"/>
                  </a:lnTo>
                  <a:lnTo>
                    <a:pt x="718" y="248"/>
                  </a:lnTo>
                  <a:lnTo>
                    <a:pt x="714" y="244"/>
                  </a:lnTo>
                  <a:lnTo>
                    <a:pt x="736" y="240"/>
                  </a:lnTo>
                  <a:lnTo>
                    <a:pt x="756" y="236"/>
                  </a:lnTo>
                  <a:lnTo>
                    <a:pt x="778" y="234"/>
                  </a:lnTo>
                  <a:lnTo>
                    <a:pt x="778" y="248"/>
                  </a:lnTo>
                  <a:lnTo>
                    <a:pt x="784" y="258"/>
                  </a:lnTo>
                  <a:lnTo>
                    <a:pt x="792" y="266"/>
                  </a:lnTo>
                  <a:lnTo>
                    <a:pt x="802" y="272"/>
                  </a:lnTo>
                  <a:lnTo>
                    <a:pt x="812" y="282"/>
                  </a:lnTo>
                  <a:lnTo>
                    <a:pt x="820" y="292"/>
                  </a:lnTo>
                  <a:lnTo>
                    <a:pt x="824" y="304"/>
                  </a:lnTo>
                  <a:lnTo>
                    <a:pt x="824" y="322"/>
                  </a:lnTo>
                  <a:lnTo>
                    <a:pt x="806" y="324"/>
                  </a:lnTo>
                  <a:lnTo>
                    <a:pt x="788" y="330"/>
                  </a:lnTo>
                  <a:lnTo>
                    <a:pt x="774" y="340"/>
                  </a:lnTo>
                  <a:lnTo>
                    <a:pt x="788" y="350"/>
                  </a:lnTo>
                  <a:lnTo>
                    <a:pt x="808" y="362"/>
                  </a:lnTo>
                  <a:lnTo>
                    <a:pt x="828" y="372"/>
                  </a:lnTo>
                  <a:lnTo>
                    <a:pt x="848" y="378"/>
                  </a:lnTo>
                  <a:lnTo>
                    <a:pt x="866" y="376"/>
                  </a:lnTo>
                  <a:lnTo>
                    <a:pt x="860" y="374"/>
                  </a:lnTo>
                  <a:lnTo>
                    <a:pt x="852" y="370"/>
                  </a:lnTo>
                  <a:lnTo>
                    <a:pt x="844" y="368"/>
                  </a:lnTo>
                  <a:lnTo>
                    <a:pt x="856" y="370"/>
                  </a:lnTo>
                  <a:lnTo>
                    <a:pt x="868" y="368"/>
                  </a:lnTo>
                  <a:lnTo>
                    <a:pt x="880" y="368"/>
                  </a:lnTo>
                  <a:lnTo>
                    <a:pt x="880" y="358"/>
                  </a:lnTo>
                  <a:lnTo>
                    <a:pt x="876" y="350"/>
                  </a:lnTo>
                  <a:lnTo>
                    <a:pt x="872" y="342"/>
                  </a:lnTo>
                  <a:lnTo>
                    <a:pt x="892" y="346"/>
                  </a:lnTo>
                  <a:lnTo>
                    <a:pt x="912" y="340"/>
                  </a:lnTo>
                  <a:lnTo>
                    <a:pt x="904" y="318"/>
                  </a:lnTo>
                  <a:lnTo>
                    <a:pt x="896" y="306"/>
                  </a:lnTo>
                  <a:lnTo>
                    <a:pt x="886" y="298"/>
                  </a:lnTo>
                  <a:lnTo>
                    <a:pt x="874" y="290"/>
                  </a:lnTo>
                  <a:lnTo>
                    <a:pt x="856" y="280"/>
                  </a:lnTo>
                  <a:lnTo>
                    <a:pt x="844" y="272"/>
                  </a:lnTo>
                  <a:lnTo>
                    <a:pt x="836" y="262"/>
                  </a:lnTo>
                  <a:lnTo>
                    <a:pt x="828" y="256"/>
                  </a:lnTo>
                  <a:lnTo>
                    <a:pt x="816" y="250"/>
                  </a:lnTo>
                  <a:lnTo>
                    <a:pt x="798" y="248"/>
                  </a:lnTo>
                  <a:lnTo>
                    <a:pt x="794" y="228"/>
                  </a:lnTo>
                  <a:lnTo>
                    <a:pt x="784" y="216"/>
                  </a:lnTo>
                  <a:lnTo>
                    <a:pt x="770" y="208"/>
                  </a:lnTo>
                  <a:lnTo>
                    <a:pt x="752" y="202"/>
                  </a:lnTo>
                  <a:lnTo>
                    <a:pt x="732" y="200"/>
                  </a:lnTo>
                  <a:lnTo>
                    <a:pt x="712" y="198"/>
                  </a:lnTo>
                  <a:lnTo>
                    <a:pt x="694" y="196"/>
                  </a:lnTo>
                  <a:lnTo>
                    <a:pt x="678" y="192"/>
                  </a:lnTo>
                  <a:lnTo>
                    <a:pt x="696" y="194"/>
                  </a:lnTo>
                  <a:lnTo>
                    <a:pt x="716" y="194"/>
                  </a:lnTo>
                  <a:lnTo>
                    <a:pt x="734" y="188"/>
                  </a:lnTo>
                  <a:lnTo>
                    <a:pt x="748" y="178"/>
                  </a:lnTo>
                  <a:lnTo>
                    <a:pt x="728" y="170"/>
                  </a:lnTo>
                  <a:lnTo>
                    <a:pt x="708" y="164"/>
                  </a:lnTo>
                  <a:lnTo>
                    <a:pt x="688" y="160"/>
                  </a:lnTo>
                  <a:lnTo>
                    <a:pt x="702" y="158"/>
                  </a:lnTo>
                  <a:lnTo>
                    <a:pt x="718" y="156"/>
                  </a:lnTo>
                  <a:lnTo>
                    <a:pt x="730" y="150"/>
                  </a:lnTo>
                  <a:lnTo>
                    <a:pt x="738" y="138"/>
                  </a:lnTo>
                  <a:lnTo>
                    <a:pt x="750" y="142"/>
                  </a:lnTo>
                  <a:lnTo>
                    <a:pt x="764" y="144"/>
                  </a:lnTo>
                  <a:lnTo>
                    <a:pt x="778" y="146"/>
                  </a:lnTo>
                  <a:lnTo>
                    <a:pt x="780" y="128"/>
                  </a:lnTo>
                  <a:lnTo>
                    <a:pt x="788" y="112"/>
                  </a:lnTo>
                  <a:lnTo>
                    <a:pt x="802" y="98"/>
                  </a:lnTo>
                  <a:lnTo>
                    <a:pt x="818" y="88"/>
                  </a:lnTo>
                  <a:lnTo>
                    <a:pt x="834" y="78"/>
                  </a:lnTo>
                  <a:lnTo>
                    <a:pt x="854" y="68"/>
                  </a:lnTo>
                  <a:lnTo>
                    <a:pt x="868" y="62"/>
                  </a:lnTo>
                  <a:lnTo>
                    <a:pt x="882" y="66"/>
                  </a:lnTo>
                  <a:lnTo>
                    <a:pt x="894" y="74"/>
                  </a:lnTo>
                  <a:lnTo>
                    <a:pt x="908" y="90"/>
                  </a:lnTo>
                  <a:lnTo>
                    <a:pt x="880" y="92"/>
                  </a:lnTo>
                  <a:lnTo>
                    <a:pt x="858" y="96"/>
                  </a:lnTo>
                  <a:lnTo>
                    <a:pt x="842" y="102"/>
                  </a:lnTo>
                  <a:lnTo>
                    <a:pt x="834" y="112"/>
                  </a:lnTo>
                  <a:lnTo>
                    <a:pt x="832" y="120"/>
                  </a:lnTo>
                  <a:lnTo>
                    <a:pt x="838" y="130"/>
                  </a:lnTo>
                  <a:lnTo>
                    <a:pt x="856" y="136"/>
                  </a:lnTo>
                  <a:lnTo>
                    <a:pt x="884" y="142"/>
                  </a:lnTo>
                  <a:lnTo>
                    <a:pt x="904" y="144"/>
                  </a:lnTo>
                  <a:lnTo>
                    <a:pt x="922" y="148"/>
                  </a:lnTo>
                  <a:lnTo>
                    <a:pt x="940" y="156"/>
                  </a:lnTo>
                  <a:lnTo>
                    <a:pt x="954" y="170"/>
                  </a:lnTo>
                  <a:lnTo>
                    <a:pt x="960" y="182"/>
                  </a:lnTo>
                  <a:lnTo>
                    <a:pt x="964" y="196"/>
                  </a:lnTo>
                  <a:lnTo>
                    <a:pt x="968" y="208"/>
                  </a:lnTo>
                  <a:lnTo>
                    <a:pt x="972" y="220"/>
                  </a:lnTo>
                  <a:lnTo>
                    <a:pt x="978" y="228"/>
                  </a:lnTo>
                  <a:lnTo>
                    <a:pt x="988" y="234"/>
                  </a:lnTo>
                  <a:lnTo>
                    <a:pt x="1004" y="236"/>
                  </a:lnTo>
                  <a:lnTo>
                    <a:pt x="1010" y="246"/>
                  </a:lnTo>
                  <a:lnTo>
                    <a:pt x="1014" y="260"/>
                  </a:lnTo>
                  <a:lnTo>
                    <a:pt x="1018" y="272"/>
                  </a:lnTo>
                  <a:lnTo>
                    <a:pt x="1018" y="284"/>
                  </a:lnTo>
                  <a:lnTo>
                    <a:pt x="1014" y="294"/>
                  </a:lnTo>
                  <a:lnTo>
                    <a:pt x="1006" y="300"/>
                  </a:lnTo>
                  <a:lnTo>
                    <a:pt x="990" y="304"/>
                  </a:lnTo>
                  <a:lnTo>
                    <a:pt x="994" y="324"/>
                  </a:lnTo>
                  <a:lnTo>
                    <a:pt x="998" y="346"/>
                  </a:lnTo>
                  <a:lnTo>
                    <a:pt x="1004" y="368"/>
                  </a:lnTo>
                  <a:lnTo>
                    <a:pt x="1014" y="388"/>
                  </a:lnTo>
                  <a:lnTo>
                    <a:pt x="1026" y="406"/>
                  </a:lnTo>
                  <a:lnTo>
                    <a:pt x="1044" y="416"/>
                  </a:lnTo>
                  <a:lnTo>
                    <a:pt x="1064" y="418"/>
                  </a:lnTo>
                  <a:lnTo>
                    <a:pt x="1080" y="388"/>
                  </a:lnTo>
                  <a:lnTo>
                    <a:pt x="1094" y="360"/>
                  </a:lnTo>
                  <a:lnTo>
                    <a:pt x="1110" y="334"/>
                  </a:lnTo>
                  <a:lnTo>
                    <a:pt x="1132" y="312"/>
                  </a:lnTo>
                  <a:lnTo>
                    <a:pt x="1144" y="308"/>
                  </a:lnTo>
                  <a:lnTo>
                    <a:pt x="1154" y="308"/>
                  </a:lnTo>
                  <a:lnTo>
                    <a:pt x="1164" y="302"/>
                  </a:lnTo>
                  <a:lnTo>
                    <a:pt x="1172" y="292"/>
                  </a:lnTo>
                  <a:lnTo>
                    <a:pt x="1176" y="278"/>
                  </a:lnTo>
                  <a:lnTo>
                    <a:pt x="1184" y="268"/>
                  </a:lnTo>
                  <a:lnTo>
                    <a:pt x="1200" y="260"/>
                  </a:lnTo>
                  <a:lnTo>
                    <a:pt x="1216" y="258"/>
                  </a:lnTo>
                  <a:lnTo>
                    <a:pt x="1234" y="256"/>
                  </a:lnTo>
                  <a:lnTo>
                    <a:pt x="1250" y="252"/>
                  </a:lnTo>
                  <a:lnTo>
                    <a:pt x="1264" y="244"/>
                  </a:lnTo>
                  <a:lnTo>
                    <a:pt x="1254" y="230"/>
                  </a:lnTo>
                  <a:lnTo>
                    <a:pt x="1250" y="216"/>
                  </a:lnTo>
                  <a:lnTo>
                    <a:pt x="1252" y="202"/>
                  </a:lnTo>
                  <a:lnTo>
                    <a:pt x="1262" y="190"/>
                  </a:lnTo>
                  <a:lnTo>
                    <a:pt x="1276" y="182"/>
                  </a:lnTo>
                  <a:lnTo>
                    <a:pt x="1274" y="164"/>
                  </a:lnTo>
                  <a:lnTo>
                    <a:pt x="1270" y="142"/>
                  </a:lnTo>
                  <a:lnTo>
                    <a:pt x="1268" y="120"/>
                  </a:lnTo>
                  <a:lnTo>
                    <a:pt x="1266" y="98"/>
                  </a:lnTo>
                  <a:lnTo>
                    <a:pt x="1270" y="78"/>
                  </a:lnTo>
                  <a:lnTo>
                    <a:pt x="1280" y="64"/>
                  </a:lnTo>
                  <a:lnTo>
                    <a:pt x="1258" y="66"/>
                  </a:lnTo>
                  <a:lnTo>
                    <a:pt x="1236" y="68"/>
                  </a:lnTo>
                  <a:lnTo>
                    <a:pt x="1214" y="64"/>
                  </a:ln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sp>
          <p:nvSpPr>
            <p:cNvPr id="1033" name="任意多边形 16"/>
            <p:cNvSpPr>
              <a:spLocks/>
            </p:cNvSpPr>
            <p:nvPr/>
          </p:nvSpPr>
          <p:spPr bwMode="gray">
            <a:xfrm>
              <a:off x="2928" y="240"/>
              <a:ext cx="1062" cy="1488"/>
            </a:xfrm>
            <a:custGeom>
              <a:avLst/>
              <a:gdLst>
                <a:gd name="T0" fmla="*/ 665 w 1280"/>
                <a:gd name="T1" fmla="*/ 8 h 1782"/>
                <a:gd name="T2" fmla="*/ 605 w 1280"/>
                <a:gd name="T3" fmla="*/ 23 h 1782"/>
                <a:gd name="T4" fmla="*/ 524 w 1280"/>
                <a:gd name="T5" fmla="*/ 8 h 1782"/>
                <a:gd name="T6" fmla="*/ 416 w 1280"/>
                <a:gd name="T7" fmla="*/ 37 h 1782"/>
                <a:gd name="T8" fmla="*/ 374 w 1280"/>
                <a:gd name="T9" fmla="*/ 59 h 1782"/>
                <a:gd name="T10" fmla="*/ 382 w 1280"/>
                <a:gd name="T11" fmla="*/ 87 h 1782"/>
                <a:gd name="T12" fmla="*/ 312 w 1280"/>
                <a:gd name="T13" fmla="*/ 53 h 1782"/>
                <a:gd name="T14" fmla="*/ 329 w 1280"/>
                <a:gd name="T15" fmla="*/ 70 h 1782"/>
                <a:gd name="T16" fmla="*/ 306 w 1280"/>
                <a:gd name="T17" fmla="*/ 77 h 1782"/>
                <a:gd name="T18" fmla="*/ 330 w 1280"/>
                <a:gd name="T19" fmla="*/ 99 h 1782"/>
                <a:gd name="T20" fmla="*/ 355 w 1280"/>
                <a:gd name="T21" fmla="*/ 101 h 1782"/>
                <a:gd name="T22" fmla="*/ 379 w 1280"/>
                <a:gd name="T23" fmla="*/ 136 h 1782"/>
                <a:gd name="T24" fmla="*/ 298 w 1280"/>
                <a:gd name="T25" fmla="*/ 165 h 1782"/>
                <a:gd name="T26" fmla="*/ 196 w 1280"/>
                <a:gd name="T27" fmla="*/ 153 h 1782"/>
                <a:gd name="T28" fmla="*/ 41 w 1280"/>
                <a:gd name="T29" fmla="*/ 143 h 1782"/>
                <a:gd name="T30" fmla="*/ 21 w 1280"/>
                <a:gd name="T31" fmla="*/ 205 h 1782"/>
                <a:gd name="T32" fmla="*/ 35 w 1280"/>
                <a:gd name="T33" fmla="*/ 243 h 1782"/>
                <a:gd name="T34" fmla="*/ 46 w 1280"/>
                <a:gd name="T35" fmla="*/ 264 h 1782"/>
                <a:gd name="T36" fmla="*/ 64 w 1280"/>
                <a:gd name="T37" fmla="*/ 236 h 1782"/>
                <a:gd name="T38" fmla="*/ 76 w 1280"/>
                <a:gd name="T39" fmla="*/ 233 h 1782"/>
                <a:gd name="T40" fmla="*/ 97 w 1280"/>
                <a:gd name="T41" fmla="*/ 235 h 1782"/>
                <a:gd name="T42" fmla="*/ 131 w 1280"/>
                <a:gd name="T43" fmla="*/ 254 h 1782"/>
                <a:gd name="T44" fmla="*/ 177 w 1280"/>
                <a:gd name="T45" fmla="*/ 296 h 1782"/>
                <a:gd name="T46" fmla="*/ 220 w 1280"/>
                <a:gd name="T47" fmla="*/ 410 h 1782"/>
                <a:gd name="T48" fmla="*/ 269 w 1280"/>
                <a:gd name="T49" fmla="*/ 463 h 1782"/>
                <a:gd name="T50" fmla="*/ 315 w 1280"/>
                <a:gd name="T51" fmla="*/ 531 h 1782"/>
                <a:gd name="T52" fmla="*/ 406 w 1280"/>
                <a:gd name="T53" fmla="*/ 609 h 1782"/>
                <a:gd name="T54" fmla="*/ 461 w 1280"/>
                <a:gd name="T55" fmla="*/ 750 h 1782"/>
                <a:gd name="T56" fmla="*/ 455 w 1280"/>
                <a:gd name="T57" fmla="*/ 995 h 1782"/>
                <a:gd name="T58" fmla="*/ 488 w 1280"/>
                <a:gd name="T59" fmla="*/ 968 h 1782"/>
                <a:gd name="T60" fmla="*/ 503 w 1280"/>
                <a:gd name="T61" fmla="*/ 937 h 1782"/>
                <a:gd name="T62" fmla="*/ 596 w 1280"/>
                <a:gd name="T63" fmla="*/ 829 h 1782"/>
                <a:gd name="T64" fmla="*/ 653 w 1280"/>
                <a:gd name="T65" fmla="*/ 701 h 1782"/>
                <a:gd name="T66" fmla="*/ 579 w 1280"/>
                <a:gd name="T67" fmla="*/ 666 h 1782"/>
                <a:gd name="T68" fmla="*/ 478 w 1280"/>
                <a:gd name="T69" fmla="*/ 605 h 1782"/>
                <a:gd name="T70" fmla="*/ 419 w 1280"/>
                <a:gd name="T71" fmla="*/ 598 h 1782"/>
                <a:gd name="T72" fmla="*/ 370 w 1280"/>
                <a:gd name="T73" fmla="*/ 545 h 1782"/>
                <a:gd name="T74" fmla="*/ 345 w 1280"/>
                <a:gd name="T75" fmla="*/ 471 h 1782"/>
                <a:gd name="T76" fmla="*/ 419 w 1280"/>
                <a:gd name="T77" fmla="*/ 455 h 1782"/>
                <a:gd name="T78" fmla="*/ 473 w 1280"/>
                <a:gd name="T79" fmla="*/ 368 h 1782"/>
                <a:gd name="T80" fmla="*/ 503 w 1280"/>
                <a:gd name="T81" fmla="*/ 360 h 1782"/>
                <a:gd name="T82" fmla="*/ 527 w 1280"/>
                <a:gd name="T83" fmla="*/ 341 h 1782"/>
                <a:gd name="T84" fmla="*/ 491 w 1280"/>
                <a:gd name="T85" fmla="*/ 316 h 1782"/>
                <a:gd name="T86" fmla="*/ 535 w 1280"/>
                <a:gd name="T87" fmla="*/ 337 h 1782"/>
                <a:gd name="T88" fmla="*/ 562 w 1280"/>
                <a:gd name="T89" fmla="*/ 336 h 1782"/>
                <a:gd name="T90" fmla="*/ 562 w 1280"/>
                <a:gd name="T91" fmla="*/ 315 h 1782"/>
                <a:gd name="T92" fmla="*/ 533 w 1280"/>
                <a:gd name="T93" fmla="*/ 286 h 1782"/>
                <a:gd name="T94" fmla="*/ 495 w 1280"/>
                <a:gd name="T95" fmla="*/ 248 h 1782"/>
                <a:gd name="T96" fmla="*/ 440 w 1280"/>
                <a:gd name="T97" fmla="*/ 240 h 1782"/>
                <a:gd name="T98" fmla="*/ 411 w 1280"/>
                <a:gd name="T99" fmla="*/ 298 h 1782"/>
                <a:gd name="T100" fmla="*/ 369 w 1280"/>
                <a:gd name="T101" fmla="*/ 214 h 1782"/>
                <a:gd name="T102" fmla="*/ 414 w 1280"/>
                <a:gd name="T103" fmla="*/ 184 h 1782"/>
                <a:gd name="T104" fmla="*/ 444 w 1280"/>
                <a:gd name="T105" fmla="*/ 136 h 1782"/>
                <a:gd name="T106" fmla="*/ 451 w 1280"/>
                <a:gd name="T107" fmla="*/ 204 h 1782"/>
                <a:gd name="T108" fmla="*/ 500 w 1280"/>
                <a:gd name="T109" fmla="*/ 204 h 1782"/>
                <a:gd name="T110" fmla="*/ 466 w 1280"/>
                <a:gd name="T111" fmla="*/ 146 h 1782"/>
                <a:gd name="T112" fmla="*/ 419 w 1280"/>
                <a:gd name="T113" fmla="*/ 109 h 1782"/>
                <a:gd name="T114" fmla="*/ 446 w 1280"/>
                <a:gd name="T115" fmla="*/ 74 h 1782"/>
                <a:gd name="T116" fmla="*/ 481 w 1280"/>
                <a:gd name="T117" fmla="*/ 59 h 1782"/>
                <a:gd name="T118" fmla="*/ 553 w 1280"/>
                <a:gd name="T119" fmla="*/ 121 h 1782"/>
                <a:gd name="T120" fmla="*/ 568 w 1280"/>
                <a:gd name="T121" fmla="*/ 189 h 1782"/>
                <a:gd name="T122" fmla="*/ 659 w 1280"/>
                <a:gd name="T123" fmla="*/ 180 h 1782"/>
                <a:gd name="T124" fmla="*/ 715 w 1280"/>
                <a:gd name="T125" fmla="*/ 118 h 17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80" h="1782">
                  <a:moveTo>
                    <a:pt x="1214" y="64"/>
                  </a:moveTo>
                  <a:lnTo>
                    <a:pt x="1230" y="60"/>
                  </a:lnTo>
                  <a:lnTo>
                    <a:pt x="1244" y="54"/>
                  </a:lnTo>
                  <a:lnTo>
                    <a:pt x="1254" y="44"/>
                  </a:lnTo>
                  <a:lnTo>
                    <a:pt x="1256" y="30"/>
                  </a:lnTo>
                  <a:lnTo>
                    <a:pt x="1250" y="12"/>
                  </a:lnTo>
                  <a:lnTo>
                    <a:pt x="1238" y="22"/>
                  </a:lnTo>
                  <a:lnTo>
                    <a:pt x="1226" y="24"/>
                  </a:lnTo>
                  <a:lnTo>
                    <a:pt x="1212" y="20"/>
                  </a:lnTo>
                  <a:lnTo>
                    <a:pt x="1198" y="16"/>
                  </a:lnTo>
                  <a:lnTo>
                    <a:pt x="1184" y="14"/>
                  </a:lnTo>
                  <a:lnTo>
                    <a:pt x="1166" y="14"/>
                  </a:lnTo>
                  <a:lnTo>
                    <a:pt x="1146" y="16"/>
                  </a:lnTo>
                  <a:lnTo>
                    <a:pt x="1130" y="18"/>
                  </a:lnTo>
                  <a:lnTo>
                    <a:pt x="1116" y="16"/>
                  </a:lnTo>
                  <a:lnTo>
                    <a:pt x="1100" y="16"/>
                  </a:lnTo>
                  <a:lnTo>
                    <a:pt x="1086" y="14"/>
                  </a:lnTo>
                  <a:lnTo>
                    <a:pt x="1074" y="18"/>
                  </a:lnTo>
                  <a:lnTo>
                    <a:pt x="1070" y="20"/>
                  </a:lnTo>
                  <a:lnTo>
                    <a:pt x="1066" y="24"/>
                  </a:lnTo>
                  <a:lnTo>
                    <a:pt x="1064" y="30"/>
                  </a:lnTo>
                  <a:lnTo>
                    <a:pt x="1062" y="34"/>
                  </a:lnTo>
                  <a:lnTo>
                    <a:pt x="1060" y="38"/>
                  </a:lnTo>
                  <a:lnTo>
                    <a:pt x="1060" y="40"/>
                  </a:lnTo>
                  <a:lnTo>
                    <a:pt x="1036" y="44"/>
                  </a:lnTo>
                  <a:lnTo>
                    <a:pt x="1012" y="44"/>
                  </a:lnTo>
                  <a:lnTo>
                    <a:pt x="986" y="46"/>
                  </a:lnTo>
                  <a:lnTo>
                    <a:pt x="960" y="50"/>
                  </a:lnTo>
                  <a:lnTo>
                    <a:pt x="936" y="58"/>
                  </a:lnTo>
                  <a:lnTo>
                    <a:pt x="912" y="62"/>
                  </a:lnTo>
                  <a:lnTo>
                    <a:pt x="884" y="62"/>
                  </a:lnTo>
                  <a:lnTo>
                    <a:pt x="886" y="48"/>
                  </a:lnTo>
                  <a:lnTo>
                    <a:pt x="894" y="38"/>
                  </a:lnTo>
                  <a:lnTo>
                    <a:pt x="902" y="30"/>
                  </a:lnTo>
                  <a:lnTo>
                    <a:pt x="910" y="22"/>
                  </a:lnTo>
                  <a:lnTo>
                    <a:pt x="916" y="14"/>
                  </a:lnTo>
                  <a:lnTo>
                    <a:pt x="916" y="0"/>
                  </a:lnTo>
                  <a:lnTo>
                    <a:pt x="882" y="0"/>
                  </a:lnTo>
                  <a:lnTo>
                    <a:pt x="844" y="6"/>
                  </a:lnTo>
                  <a:lnTo>
                    <a:pt x="810" y="12"/>
                  </a:lnTo>
                  <a:lnTo>
                    <a:pt x="790" y="16"/>
                  </a:lnTo>
                  <a:lnTo>
                    <a:pt x="766" y="18"/>
                  </a:lnTo>
                  <a:lnTo>
                    <a:pt x="738" y="20"/>
                  </a:lnTo>
                  <a:lnTo>
                    <a:pt x="712" y="26"/>
                  </a:lnTo>
                  <a:lnTo>
                    <a:pt x="690" y="34"/>
                  </a:lnTo>
                  <a:lnTo>
                    <a:pt x="676" y="46"/>
                  </a:lnTo>
                  <a:lnTo>
                    <a:pt x="700" y="56"/>
                  </a:lnTo>
                  <a:lnTo>
                    <a:pt x="728" y="64"/>
                  </a:lnTo>
                  <a:lnTo>
                    <a:pt x="754" y="68"/>
                  </a:lnTo>
                  <a:lnTo>
                    <a:pt x="728" y="68"/>
                  </a:lnTo>
                  <a:lnTo>
                    <a:pt x="702" y="70"/>
                  </a:lnTo>
                  <a:lnTo>
                    <a:pt x="676" y="68"/>
                  </a:lnTo>
                  <a:lnTo>
                    <a:pt x="658" y="64"/>
                  </a:lnTo>
                  <a:lnTo>
                    <a:pt x="642" y="58"/>
                  </a:lnTo>
                  <a:lnTo>
                    <a:pt x="624" y="54"/>
                  </a:lnTo>
                  <a:lnTo>
                    <a:pt x="602" y="54"/>
                  </a:lnTo>
                  <a:lnTo>
                    <a:pt x="614" y="78"/>
                  </a:lnTo>
                  <a:lnTo>
                    <a:pt x="626" y="92"/>
                  </a:lnTo>
                  <a:lnTo>
                    <a:pt x="640" y="100"/>
                  </a:lnTo>
                  <a:lnTo>
                    <a:pt x="656" y="102"/>
                  </a:lnTo>
                  <a:lnTo>
                    <a:pt x="676" y="102"/>
                  </a:lnTo>
                  <a:lnTo>
                    <a:pt x="698" y="102"/>
                  </a:lnTo>
                  <a:lnTo>
                    <a:pt x="692" y="106"/>
                  </a:lnTo>
                  <a:lnTo>
                    <a:pt x="686" y="112"/>
                  </a:lnTo>
                  <a:lnTo>
                    <a:pt x="682" y="118"/>
                  </a:lnTo>
                  <a:lnTo>
                    <a:pt x="676" y="124"/>
                  </a:lnTo>
                  <a:lnTo>
                    <a:pt x="672" y="128"/>
                  </a:lnTo>
                  <a:lnTo>
                    <a:pt x="676" y="132"/>
                  </a:lnTo>
                  <a:lnTo>
                    <a:pt x="680" y="138"/>
                  </a:lnTo>
                  <a:lnTo>
                    <a:pt x="684" y="142"/>
                  </a:lnTo>
                  <a:lnTo>
                    <a:pt x="688" y="146"/>
                  </a:lnTo>
                  <a:lnTo>
                    <a:pt x="670" y="148"/>
                  </a:lnTo>
                  <a:lnTo>
                    <a:pt x="656" y="144"/>
                  </a:lnTo>
                  <a:lnTo>
                    <a:pt x="644" y="134"/>
                  </a:lnTo>
                  <a:lnTo>
                    <a:pt x="634" y="124"/>
                  </a:lnTo>
                  <a:lnTo>
                    <a:pt x="624" y="112"/>
                  </a:lnTo>
                  <a:lnTo>
                    <a:pt x="612" y="104"/>
                  </a:lnTo>
                  <a:lnTo>
                    <a:pt x="598" y="100"/>
                  </a:lnTo>
                  <a:lnTo>
                    <a:pt x="576" y="104"/>
                  </a:lnTo>
                  <a:lnTo>
                    <a:pt x="580" y="108"/>
                  </a:lnTo>
                  <a:lnTo>
                    <a:pt x="584" y="114"/>
                  </a:lnTo>
                  <a:lnTo>
                    <a:pt x="572" y="104"/>
                  </a:lnTo>
                  <a:lnTo>
                    <a:pt x="560" y="96"/>
                  </a:lnTo>
                  <a:lnTo>
                    <a:pt x="546" y="90"/>
                  </a:lnTo>
                  <a:lnTo>
                    <a:pt x="532" y="88"/>
                  </a:lnTo>
                  <a:lnTo>
                    <a:pt x="518" y="94"/>
                  </a:lnTo>
                  <a:lnTo>
                    <a:pt x="530" y="100"/>
                  </a:lnTo>
                  <a:lnTo>
                    <a:pt x="538" y="104"/>
                  </a:lnTo>
                  <a:lnTo>
                    <a:pt x="552" y="106"/>
                  </a:lnTo>
                  <a:lnTo>
                    <a:pt x="558" y="106"/>
                  </a:lnTo>
                  <a:lnTo>
                    <a:pt x="562" y="108"/>
                  </a:lnTo>
                  <a:lnTo>
                    <a:pt x="566" y="110"/>
                  </a:lnTo>
                  <a:lnTo>
                    <a:pt x="570" y="116"/>
                  </a:lnTo>
                  <a:lnTo>
                    <a:pt x="574" y="118"/>
                  </a:lnTo>
                  <a:lnTo>
                    <a:pt x="576" y="120"/>
                  </a:lnTo>
                  <a:lnTo>
                    <a:pt x="576" y="124"/>
                  </a:lnTo>
                  <a:lnTo>
                    <a:pt x="576" y="126"/>
                  </a:lnTo>
                  <a:lnTo>
                    <a:pt x="574" y="130"/>
                  </a:lnTo>
                  <a:lnTo>
                    <a:pt x="570" y="134"/>
                  </a:lnTo>
                  <a:lnTo>
                    <a:pt x="568" y="136"/>
                  </a:lnTo>
                  <a:lnTo>
                    <a:pt x="566" y="138"/>
                  </a:lnTo>
                  <a:lnTo>
                    <a:pt x="562" y="138"/>
                  </a:lnTo>
                  <a:lnTo>
                    <a:pt x="556" y="138"/>
                  </a:lnTo>
                  <a:lnTo>
                    <a:pt x="552" y="136"/>
                  </a:lnTo>
                  <a:lnTo>
                    <a:pt x="546" y="134"/>
                  </a:lnTo>
                  <a:lnTo>
                    <a:pt x="540" y="132"/>
                  </a:lnTo>
                  <a:lnTo>
                    <a:pt x="536" y="132"/>
                  </a:lnTo>
                  <a:lnTo>
                    <a:pt x="536" y="136"/>
                  </a:lnTo>
                  <a:lnTo>
                    <a:pt x="536" y="142"/>
                  </a:lnTo>
                  <a:lnTo>
                    <a:pt x="538" y="148"/>
                  </a:lnTo>
                  <a:lnTo>
                    <a:pt x="542" y="152"/>
                  </a:lnTo>
                  <a:lnTo>
                    <a:pt x="546" y="154"/>
                  </a:lnTo>
                  <a:lnTo>
                    <a:pt x="552" y="156"/>
                  </a:lnTo>
                  <a:lnTo>
                    <a:pt x="556" y="158"/>
                  </a:lnTo>
                  <a:lnTo>
                    <a:pt x="562" y="160"/>
                  </a:lnTo>
                  <a:lnTo>
                    <a:pt x="566" y="162"/>
                  </a:lnTo>
                  <a:lnTo>
                    <a:pt x="570" y="166"/>
                  </a:lnTo>
                  <a:lnTo>
                    <a:pt x="574" y="168"/>
                  </a:lnTo>
                  <a:lnTo>
                    <a:pt x="578" y="170"/>
                  </a:lnTo>
                  <a:lnTo>
                    <a:pt x="582" y="172"/>
                  </a:lnTo>
                  <a:lnTo>
                    <a:pt x="588" y="172"/>
                  </a:lnTo>
                  <a:lnTo>
                    <a:pt x="592" y="172"/>
                  </a:lnTo>
                  <a:lnTo>
                    <a:pt x="596" y="172"/>
                  </a:lnTo>
                  <a:lnTo>
                    <a:pt x="600" y="170"/>
                  </a:lnTo>
                  <a:lnTo>
                    <a:pt x="602" y="168"/>
                  </a:lnTo>
                  <a:lnTo>
                    <a:pt x="604" y="164"/>
                  </a:lnTo>
                  <a:lnTo>
                    <a:pt x="606" y="166"/>
                  </a:lnTo>
                  <a:lnTo>
                    <a:pt x="608" y="164"/>
                  </a:lnTo>
                  <a:lnTo>
                    <a:pt x="612" y="162"/>
                  </a:lnTo>
                  <a:lnTo>
                    <a:pt x="616" y="168"/>
                  </a:lnTo>
                  <a:lnTo>
                    <a:pt x="622" y="174"/>
                  </a:lnTo>
                  <a:lnTo>
                    <a:pt x="634" y="180"/>
                  </a:lnTo>
                  <a:lnTo>
                    <a:pt x="646" y="184"/>
                  </a:lnTo>
                  <a:lnTo>
                    <a:pt x="660" y="190"/>
                  </a:lnTo>
                  <a:lnTo>
                    <a:pt x="672" y="202"/>
                  </a:lnTo>
                  <a:lnTo>
                    <a:pt x="664" y="204"/>
                  </a:lnTo>
                  <a:lnTo>
                    <a:pt x="660" y="206"/>
                  </a:lnTo>
                  <a:lnTo>
                    <a:pt x="656" y="208"/>
                  </a:lnTo>
                  <a:lnTo>
                    <a:pt x="654" y="212"/>
                  </a:lnTo>
                  <a:lnTo>
                    <a:pt x="652" y="216"/>
                  </a:lnTo>
                  <a:lnTo>
                    <a:pt x="648" y="220"/>
                  </a:lnTo>
                  <a:lnTo>
                    <a:pt x="644" y="224"/>
                  </a:lnTo>
                  <a:lnTo>
                    <a:pt x="664" y="234"/>
                  </a:lnTo>
                  <a:lnTo>
                    <a:pt x="678" y="250"/>
                  </a:lnTo>
                  <a:lnTo>
                    <a:pt x="682" y="270"/>
                  </a:lnTo>
                  <a:lnTo>
                    <a:pt x="672" y="268"/>
                  </a:lnTo>
                  <a:lnTo>
                    <a:pt x="654" y="268"/>
                  </a:lnTo>
                  <a:lnTo>
                    <a:pt x="632" y="270"/>
                  </a:lnTo>
                  <a:lnTo>
                    <a:pt x="612" y="274"/>
                  </a:lnTo>
                  <a:lnTo>
                    <a:pt x="598" y="280"/>
                  </a:lnTo>
                  <a:lnTo>
                    <a:pt x="592" y="284"/>
                  </a:lnTo>
                  <a:lnTo>
                    <a:pt x="586" y="290"/>
                  </a:lnTo>
                  <a:lnTo>
                    <a:pt x="580" y="296"/>
                  </a:lnTo>
                  <a:lnTo>
                    <a:pt x="552" y="290"/>
                  </a:lnTo>
                  <a:lnTo>
                    <a:pt x="522" y="284"/>
                  </a:lnTo>
                  <a:lnTo>
                    <a:pt x="496" y="284"/>
                  </a:lnTo>
                  <a:lnTo>
                    <a:pt x="472" y="290"/>
                  </a:lnTo>
                  <a:lnTo>
                    <a:pt x="450" y="294"/>
                  </a:lnTo>
                  <a:lnTo>
                    <a:pt x="432" y="288"/>
                  </a:lnTo>
                  <a:lnTo>
                    <a:pt x="416" y="284"/>
                  </a:lnTo>
                  <a:lnTo>
                    <a:pt x="408" y="278"/>
                  </a:lnTo>
                  <a:lnTo>
                    <a:pt x="402" y="272"/>
                  </a:lnTo>
                  <a:lnTo>
                    <a:pt x="394" y="260"/>
                  </a:lnTo>
                  <a:lnTo>
                    <a:pt x="384" y="256"/>
                  </a:lnTo>
                  <a:lnTo>
                    <a:pt x="372" y="254"/>
                  </a:lnTo>
                  <a:lnTo>
                    <a:pt x="358" y="258"/>
                  </a:lnTo>
                  <a:lnTo>
                    <a:pt x="344" y="262"/>
                  </a:lnTo>
                  <a:lnTo>
                    <a:pt x="330" y="266"/>
                  </a:lnTo>
                  <a:lnTo>
                    <a:pt x="306" y="272"/>
                  </a:lnTo>
                  <a:lnTo>
                    <a:pt x="292" y="272"/>
                  </a:lnTo>
                  <a:lnTo>
                    <a:pt x="280" y="270"/>
                  </a:lnTo>
                  <a:lnTo>
                    <a:pt x="270" y="266"/>
                  </a:lnTo>
                  <a:lnTo>
                    <a:pt x="260" y="260"/>
                  </a:lnTo>
                  <a:lnTo>
                    <a:pt x="248" y="252"/>
                  </a:lnTo>
                  <a:lnTo>
                    <a:pt x="228" y="244"/>
                  </a:lnTo>
                  <a:lnTo>
                    <a:pt x="196" y="236"/>
                  </a:lnTo>
                  <a:lnTo>
                    <a:pt x="156" y="234"/>
                  </a:lnTo>
                  <a:lnTo>
                    <a:pt x="114" y="238"/>
                  </a:lnTo>
                  <a:lnTo>
                    <a:pt x="72" y="246"/>
                  </a:lnTo>
                  <a:lnTo>
                    <a:pt x="34" y="256"/>
                  </a:lnTo>
                  <a:lnTo>
                    <a:pt x="4" y="272"/>
                  </a:lnTo>
                  <a:lnTo>
                    <a:pt x="6" y="276"/>
                  </a:lnTo>
                  <a:lnTo>
                    <a:pt x="8" y="280"/>
                  </a:lnTo>
                  <a:lnTo>
                    <a:pt x="22" y="284"/>
                  </a:lnTo>
                  <a:lnTo>
                    <a:pt x="32" y="294"/>
                  </a:lnTo>
                  <a:lnTo>
                    <a:pt x="40" y="306"/>
                  </a:lnTo>
                  <a:lnTo>
                    <a:pt x="44" y="322"/>
                  </a:lnTo>
                  <a:lnTo>
                    <a:pt x="22" y="326"/>
                  </a:lnTo>
                  <a:lnTo>
                    <a:pt x="0" y="334"/>
                  </a:lnTo>
                  <a:lnTo>
                    <a:pt x="16" y="346"/>
                  </a:lnTo>
                  <a:lnTo>
                    <a:pt x="36" y="352"/>
                  </a:lnTo>
                  <a:lnTo>
                    <a:pt x="56" y="358"/>
                  </a:lnTo>
                  <a:lnTo>
                    <a:pt x="30" y="364"/>
                  </a:lnTo>
                  <a:lnTo>
                    <a:pt x="4" y="372"/>
                  </a:lnTo>
                  <a:lnTo>
                    <a:pt x="10" y="392"/>
                  </a:lnTo>
                  <a:lnTo>
                    <a:pt x="20" y="404"/>
                  </a:lnTo>
                  <a:lnTo>
                    <a:pt x="34" y="408"/>
                  </a:lnTo>
                  <a:lnTo>
                    <a:pt x="48" y="406"/>
                  </a:lnTo>
                  <a:lnTo>
                    <a:pt x="54" y="410"/>
                  </a:lnTo>
                  <a:lnTo>
                    <a:pt x="58" y="412"/>
                  </a:lnTo>
                  <a:lnTo>
                    <a:pt x="62" y="418"/>
                  </a:lnTo>
                  <a:lnTo>
                    <a:pt x="64" y="422"/>
                  </a:lnTo>
                  <a:lnTo>
                    <a:pt x="64" y="428"/>
                  </a:lnTo>
                  <a:lnTo>
                    <a:pt x="62" y="432"/>
                  </a:lnTo>
                  <a:lnTo>
                    <a:pt x="54" y="440"/>
                  </a:lnTo>
                  <a:lnTo>
                    <a:pt x="44" y="448"/>
                  </a:lnTo>
                  <a:lnTo>
                    <a:pt x="36" y="458"/>
                  </a:lnTo>
                  <a:lnTo>
                    <a:pt x="34" y="470"/>
                  </a:lnTo>
                  <a:lnTo>
                    <a:pt x="44" y="468"/>
                  </a:lnTo>
                  <a:lnTo>
                    <a:pt x="56" y="464"/>
                  </a:lnTo>
                  <a:lnTo>
                    <a:pt x="66" y="460"/>
                  </a:lnTo>
                  <a:lnTo>
                    <a:pt x="76" y="458"/>
                  </a:lnTo>
                  <a:lnTo>
                    <a:pt x="82" y="454"/>
                  </a:lnTo>
                  <a:lnTo>
                    <a:pt x="90" y="448"/>
                  </a:lnTo>
                  <a:lnTo>
                    <a:pt x="94" y="442"/>
                  </a:lnTo>
                  <a:lnTo>
                    <a:pt x="96" y="438"/>
                  </a:lnTo>
                  <a:lnTo>
                    <a:pt x="96" y="434"/>
                  </a:lnTo>
                  <a:lnTo>
                    <a:pt x="98" y="428"/>
                  </a:lnTo>
                  <a:lnTo>
                    <a:pt x="98" y="422"/>
                  </a:lnTo>
                  <a:lnTo>
                    <a:pt x="98" y="420"/>
                  </a:lnTo>
                  <a:lnTo>
                    <a:pt x="98" y="416"/>
                  </a:lnTo>
                  <a:lnTo>
                    <a:pt x="100" y="414"/>
                  </a:lnTo>
                  <a:lnTo>
                    <a:pt x="102" y="412"/>
                  </a:lnTo>
                  <a:lnTo>
                    <a:pt x="106" y="410"/>
                  </a:lnTo>
                  <a:lnTo>
                    <a:pt x="112" y="406"/>
                  </a:lnTo>
                  <a:lnTo>
                    <a:pt x="116" y="400"/>
                  </a:lnTo>
                  <a:lnTo>
                    <a:pt x="120" y="396"/>
                  </a:lnTo>
                  <a:lnTo>
                    <a:pt x="124" y="392"/>
                  </a:lnTo>
                  <a:lnTo>
                    <a:pt x="124" y="390"/>
                  </a:lnTo>
                  <a:lnTo>
                    <a:pt x="128" y="388"/>
                  </a:lnTo>
                  <a:lnTo>
                    <a:pt x="130" y="388"/>
                  </a:lnTo>
                  <a:lnTo>
                    <a:pt x="134" y="388"/>
                  </a:lnTo>
                  <a:lnTo>
                    <a:pt x="136" y="390"/>
                  </a:lnTo>
                  <a:lnTo>
                    <a:pt x="136" y="392"/>
                  </a:lnTo>
                  <a:lnTo>
                    <a:pt x="136" y="394"/>
                  </a:lnTo>
                  <a:lnTo>
                    <a:pt x="134" y="398"/>
                  </a:lnTo>
                  <a:lnTo>
                    <a:pt x="132" y="400"/>
                  </a:lnTo>
                  <a:lnTo>
                    <a:pt x="130" y="404"/>
                  </a:lnTo>
                  <a:lnTo>
                    <a:pt x="130" y="406"/>
                  </a:lnTo>
                  <a:lnTo>
                    <a:pt x="130" y="408"/>
                  </a:lnTo>
                  <a:lnTo>
                    <a:pt x="134" y="408"/>
                  </a:lnTo>
                  <a:lnTo>
                    <a:pt x="138" y="406"/>
                  </a:lnTo>
                  <a:lnTo>
                    <a:pt x="144" y="402"/>
                  </a:lnTo>
                  <a:lnTo>
                    <a:pt x="148" y="400"/>
                  </a:lnTo>
                  <a:lnTo>
                    <a:pt x="154" y="398"/>
                  </a:lnTo>
                  <a:lnTo>
                    <a:pt x="160" y="396"/>
                  </a:lnTo>
                  <a:lnTo>
                    <a:pt x="164" y="398"/>
                  </a:lnTo>
                  <a:lnTo>
                    <a:pt x="168" y="400"/>
                  </a:lnTo>
                  <a:lnTo>
                    <a:pt x="170" y="402"/>
                  </a:lnTo>
                  <a:lnTo>
                    <a:pt x="174" y="406"/>
                  </a:lnTo>
                  <a:lnTo>
                    <a:pt x="178" y="410"/>
                  </a:lnTo>
                  <a:lnTo>
                    <a:pt x="182" y="412"/>
                  </a:lnTo>
                  <a:lnTo>
                    <a:pt x="186" y="416"/>
                  </a:lnTo>
                  <a:lnTo>
                    <a:pt x="192" y="418"/>
                  </a:lnTo>
                  <a:lnTo>
                    <a:pt x="198" y="418"/>
                  </a:lnTo>
                  <a:lnTo>
                    <a:pt x="204" y="418"/>
                  </a:lnTo>
                  <a:lnTo>
                    <a:pt x="212" y="420"/>
                  </a:lnTo>
                  <a:lnTo>
                    <a:pt x="218" y="422"/>
                  </a:lnTo>
                  <a:lnTo>
                    <a:pt x="222" y="426"/>
                  </a:lnTo>
                  <a:lnTo>
                    <a:pt x="226" y="430"/>
                  </a:lnTo>
                  <a:lnTo>
                    <a:pt x="230" y="436"/>
                  </a:lnTo>
                  <a:lnTo>
                    <a:pt x="238" y="446"/>
                  </a:lnTo>
                  <a:lnTo>
                    <a:pt x="248" y="456"/>
                  </a:lnTo>
                  <a:lnTo>
                    <a:pt x="260" y="464"/>
                  </a:lnTo>
                  <a:lnTo>
                    <a:pt x="274" y="476"/>
                  </a:lnTo>
                  <a:lnTo>
                    <a:pt x="288" y="486"/>
                  </a:lnTo>
                  <a:lnTo>
                    <a:pt x="292" y="488"/>
                  </a:lnTo>
                  <a:lnTo>
                    <a:pt x="298" y="490"/>
                  </a:lnTo>
                  <a:lnTo>
                    <a:pt x="302" y="492"/>
                  </a:lnTo>
                  <a:lnTo>
                    <a:pt x="306" y="494"/>
                  </a:lnTo>
                  <a:lnTo>
                    <a:pt x="308" y="498"/>
                  </a:lnTo>
                  <a:lnTo>
                    <a:pt x="310" y="502"/>
                  </a:lnTo>
                  <a:lnTo>
                    <a:pt x="310" y="508"/>
                  </a:lnTo>
                  <a:lnTo>
                    <a:pt x="312" y="512"/>
                  </a:lnTo>
                  <a:lnTo>
                    <a:pt x="320" y="530"/>
                  </a:lnTo>
                  <a:lnTo>
                    <a:pt x="330" y="546"/>
                  </a:lnTo>
                  <a:lnTo>
                    <a:pt x="334" y="552"/>
                  </a:lnTo>
                  <a:lnTo>
                    <a:pt x="340" y="558"/>
                  </a:lnTo>
                  <a:lnTo>
                    <a:pt x="348" y="562"/>
                  </a:lnTo>
                  <a:lnTo>
                    <a:pt x="350" y="598"/>
                  </a:lnTo>
                  <a:lnTo>
                    <a:pt x="354" y="634"/>
                  </a:lnTo>
                  <a:lnTo>
                    <a:pt x="362" y="668"/>
                  </a:lnTo>
                  <a:lnTo>
                    <a:pt x="368" y="678"/>
                  </a:lnTo>
                  <a:lnTo>
                    <a:pt x="376" y="692"/>
                  </a:lnTo>
                  <a:lnTo>
                    <a:pt x="384" y="704"/>
                  </a:lnTo>
                  <a:lnTo>
                    <a:pt x="390" y="714"/>
                  </a:lnTo>
                  <a:lnTo>
                    <a:pt x="394" y="716"/>
                  </a:lnTo>
                  <a:lnTo>
                    <a:pt x="400" y="718"/>
                  </a:lnTo>
                  <a:lnTo>
                    <a:pt x="406" y="720"/>
                  </a:lnTo>
                  <a:lnTo>
                    <a:pt x="410" y="722"/>
                  </a:lnTo>
                  <a:lnTo>
                    <a:pt x="416" y="722"/>
                  </a:lnTo>
                  <a:lnTo>
                    <a:pt x="418" y="724"/>
                  </a:lnTo>
                  <a:lnTo>
                    <a:pt x="428" y="740"/>
                  </a:lnTo>
                  <a:lnTo>
                    <a:pt x="434" y="758"/>
                  </a:lnTo>
                  <a:lnTo>
                    <a:pt x="442" y="774"/>
                  </a:lnTo>
                  <a:lnTo>
                    <a:pt x="454" y="788"/>
                  </a:lnTo>
                  <a:lnTo>
                    <a:pt x="470" y="796"/>
                  </a:lnTo>
                  <a:lnTo>
                    <a:pt x="486" y="806"/>
                  </a:lnTo>
                  <a:lnTo>
                    <a:pt x="498" y="818"/>
                  </a:lnTo>
                  <a:lnTo>
                    <a:pt x="502" y="830"/>
                  </a:lnTo>
                  <a:lnTo>
                    <a:pt x="502" y="844"/>
                  </a:lnTo>
                  <a:lnTo>
                    <a:pt x="502" y="856"/>
                  </a:lnTo>
                  <a:lnTo>
                    <a:pt x="506" y="868"/>
                  </a:lnTo>
                  <a:lnTo>
                    <a:pt x="514" y="874"/>
                  </a:lnTo>
                  <a:lnTo>
                    <a:pt x="524" y="878"/>
                  </a:lnTo>
                  <a:lnTo>
                    <a:pt x="534" y="880"/>
                  </a:lnTo>
                  <a:lnTo>
                    <a:pt x="544" y="888"/>
                  </a:lnTo>
                  <a:lnTo>
                    <a:pt x="550" y="900"/>
                  </a:lnTo>
                  <a:lnTo>
                    <a:pt x="552" y="912"/>
                  </a:lnTo>
                  <a:lnTo>
                    <a:pt x="556" y="924"/>
                  </a:lnTo>
                  <a:lnTo>
                    <a:pt x="566" y="938"/>
                  </a:lnTo>
                  <a:lnTo>
                    <a:pt x="576" y="944"/>
                  </a:lnTo>
                  <a:lnTo>
                    <a:pt x="586" y="946"/>
                  </a:lnTo>
                  <a:lnTo>
                    <a:pt x="594" y="948"/>
                  </a:lnTo>
                  <a:lnTo>
                    <a:pt x="604" y="950"/>
                  </a:lnTo>
                  <a:lnTo>
                    <a:pt x="626" y="958"/>
                  </a:lnTo>
                  <a:lnTo>
                    <a:pt x="648" y="968"/>
                  </a:lnTo>
                  <a:lnTo>
                    <a:pt x="670" y="982"/>
                  </a:lnTo>
                  <a:lnTo>
                    <a:pt x="688" y="1000"/>
                  </a:lnTo>
                  <a:lnTo>
                    <a:pt x="702" y="1020"/>
                  </a:lnTo>
                  <a:lnTo>
                    <a:pt x="710" y="1046"/>
                  </a:lnTo>
                  <a:lnTo>
                    <a:pt x="738" y="1054"/>
                  </a:lnTo>
                  <a:lnTo>
                    <a:pt x="756" y="1062"/>
                  </a:lnTo>
                  <a:lnTo>
                    <a:pt x="766" y="1072"/>
                  </a:lnTo>
                  <a:lnTo>
                    <a:pt x="768" y="1084"/>
                  </a:lnTo>
                  <a:lnTo>
                    <a:pt x="766" y="1104"/>
                  </a:lnTo>
                  <a:lnTo>
                    <a:pt x="758" y="1130"/>
                  </a:lnTo>
                  <a:lnTo>
                    <a:pt x="754" y="1160"/>
                  </a:lnTo>
                  <a:lnTo>
                    <a:pt x="754" y="1184"/>
                  </a:lnTo>
                  <a:lnTo>
                    <a:pt x="760" y="1206"/>
                  </a:lnTo>
                  <a:lnTo>
                    <a:pt x="770" y="1226"/>
                  </a:lnTo>
                  <a:lnTo>
                    <a:pt x="784" y="1248"/>
                  </a:lnTo>
                  <a:lnTo>
                    <a:pt x="808" y="1288"/>
                  </a:lnTo>
                  <a:lnTo>
                    <a:pt x="828" y="1326"/>
                  </a:lnTo>
                  <a:lnTo>
                    <a:pt x="844" y="1364"/>
                  </a:lnTo>
                  <a:lnTo>
                    <a:pt x="850" y="1406"/>
                  </a:lnTo>
                  <a:lnTo>
                    <a:pt x="848" y="1444"/>
                  </a:lnTo>
                  <a:lnTo>
                    <a:pt x="840" y="1482"/>
                  </a:lnTo>
                  <a:lnTo>
                    <a:pt x="828" y="1518"/>
                  </a:lnTo>
                  <a:lnTo>
                    <a:pt x="820" y="1558"/>
                  </a:lnTo>
                  <a:lnTo>
                    <a:pt x="816" y="1598"/>
                  </a:lnTo>
                  <a:lnTo>
                    <a:pt x="814" y="1636"/>
                  </a:lnTo>
                  <a:lnTo>
                    <a:pt x="808" y="1660"/>
                  </a:lnTo>
                  <a:lnTo>
                    <a:pt x="800" y="1684"/>
                  </a:lnTo>
                  <a:lnTo>
                    <a:pt x="796" y="1708"/>
                  </a:lnTo>
                  <a:lnTo>
                    <a:pt x="796" y="1734"/>
                  </a:lnTo>
                  <a:lnTo>
                    <a:pt x="804" y="1762"/>
                  </a:lnTo>
                  <a:lnTo>
                    <a:pt x="814" y="1776"/>
                  </a:lnTo>
                  <a:lnTo>
                    <a:pt x="824" y="1782"/>
                  </a:lnTo>
                  <a:lnTo>
                    <a:pt x="836" y="1780"/>
                  </a:lnTo>
                  <a:lnTo>
                    <a:pt x="846" y="1772"/>
                  </a:lnTo>
                  <a:lnTo>
                    <a:pt x="854" y="1758"/>
                  </a:lnTo>
                  <a:lnTo>
                    <a:pt x="858" y="1740"/>
                  </a:lnTo>
                  <a:lnTo>
                    <a:pt x="860" y="1720"/>
                  </a:lnTo>
                  <a:lnTo>
                    <a:pt x="858" y="1704"/>
                  </a:lnTo>
                  <a:lnTo>
                    <a:pt x="852" y="1684"/>
                  </a:lnTo>
                  <a:lnTo>
                    <a:pt x="854" y="1662"/>
                  </a:lnTo>
                  <a:lnTo>
                    <a:pt x="856" y="1658"/>
                  </a:lnTo>
                  <a:lnTo>
                    <a:pt x="860" y="1654"/>
                  </a:lnTo>
                  <a:lnTo>
                    <a:pt x="864" y="1652"/>
                  </a:lnTo>
                  <a:lnTo>
                    <a:pt x="868" y="1650"/>
                  </a:lnTo>
                  <a:lnTo>
                    <a:pt x="872" y="1646"/>
                  </a:lnTo>
                  <a:lnTo>
                    <a:pt x="876" y="1642"/>
                  </a:lnTo>
                  <a:lnTo>
                    <a:pt x="876" y="1638"/>
                  </a:lnTo>
                  <a:lnTo>
                    <a:pt x="878" y="1632"/>
                  </a:lnTo>
                  <a:lnTo>
                    <a:pt x="878" y="1626"/>
                  </a:lnTo>
                  <a:lnTo>
                    <a:pt x="878" y="1620"/>
                  </a:lnTo>
                  <a:lnTo>
                    <a:pt x="878" y="1614"/>
                  </a:lnTo>
                  <a:lnTo>
                    <a:pt x="880" y="1610"/>
                  </a:lnTo>
                  <a:lnTo>
                    <a:pt x="888" y="1600"/>
                  </a:lnTo>
                  <a:lnTo>
                    <a:pt x="902" y="1588"/>
                  </a:lnTo>
                  <a:lnTo>
                    <a:pt x="914" y="1578"/>
                  </a:lnTo>
                  <a:lnTo>
                    <a:pt x="928" y="1566"/>
                  </a:lnTo>
                  <a:lnTo>
                    <a:pt x="936" y="1556"/>
                  </a:lnTo>
                  <a:lnTo>
                    <a:pt x="940" y="1542"/>
                  </a:lnTo>
                  <a:lnTo>
                    <a:pt x="936" y="1528"/>
                  </a:lnTo>
                  <a:lnTo>
                    <a:pt x="968" y="1512"/>
                  </a:lnTo>
                  <a:lnTo>
                    <a:pt x="994" y="1494"/>
                  </a:lnTo>
                  <a:lnTo>
                    <a:pt x="1012" y="1474"/>
                  </a:lnTo>
                  <a:lnTo>
                    <a:pt x="1028" y="1450"/>
                  </a:lnTo>
                  <a:lnTo>
                    <a:pt x="1042" y="1424"/>
                  </a:lnTo>
                  <a:lnTo>
                    <a:pt x="1056" y="1398"/>
                  </a:lnTo>
                  <a:lnTo>
                    <a:pt x="1070" y="1370"/>
                  </a:lnTo>
                  <a:lnTo>
                    <a:pt x="1084" y="1356"/>
                  </a:lnTo>
                  <a:lnTo>
                    <a:pt x="1100" y="1340"/>
                  </a:lnTo>
                  <a:lnTo>
                    <a:pt x="1112" y="1324"/>
                  </a:lnTo>
                  <a:lnTo>
                    <a:pt x="1114" y="1310"/>
                  </a:lnTo>
                  <a:lnTo>
                    <a:pt x="1114" y="1296"/>
                  </a:lnTo>
                  <a:lnTo>
                    <a:pt x="1116" y="1282"/>
                  </a:lnTo>
                  <a:lnTo>
                    <a:pt x="1124" y="1262"/>
                  </a:lnTo>
                  <a:lnTo>
                    <a:pt x="1136" y="1242"/>
                  </a:lnTo>
                  <a:lnTo>
                    <a:pt x="1144" y="1222"/>
                  </a:lnTo>
                  <a:lnTo>
                    <a:pt x="1144" y="1204"/>
                  </a:lnTo>
                  <a:lnTo>
                    <a:pt x="1136" y="1190"/>
                  </a:lnTo>
                  <a:lnTo>
                    <a:pt x="1126" y="1182"/>
                  </a:lnTo>
                  <a:lnTo>
                    <a:pt x="1112" y="1180"/>
                  </a:lnTo>
                  <a:lnTo>
                    <a:pt x="1098" y="1178"/>
                  </a:lnTo>
                  <a:lnTo>
                    <a:pt x="1082" y="1172"/>
                  </a:lnTo>
                  <a:lnTo>
                    <a:pt x="1070" y="1164"/>
                  </a:lnTo>
                  <a:lnTo>
                    <a:pt x="1060" y="1154"/>
                  </a:lnTo>
                  <a:lnTo>
                    <a:pt x="1050" y="1144"/>
                  </a:lnTo>
                  <a:lnTo>
                    <a:pt x="1042" y="1142"/>
                  </a:lnTo>
                  <a:lnTo>
                    <a:pt x="1032" y="1144"/>
                  </a:lnTo>
                  <a:lnTo>
                    <a:pt x="1022" y="1144"/>
                  </a:lnTo>
                  <a:lnTo>
                    <a:pt x="1014" y="1142"/>
                  </a:lnTo>
                  <a:lnTo>
                    <a:pt x="1008" y="1132"/>
                  </a:lnTo>
                  <a:lnTo>
                    <a:pt x="1004" y="1118"/>
                  </a:lnTo>
                  <a:lnTo>
                    <a:pt x="996" y="1106"/>
                  </a:lnTo>
                  <a:lnTo>
                    <a:pt x="982" y="1098"/>
                  </a:lnTo>
                  <a:lnTo>
                    <a:pt x="968" y="1092"/>
                  </a:lnTo>
                  <a:lnTo>
                    <a:pt x="954" y="1084"/>
                  </a:lnTo>
                  <a:lnTo>
                    <a:pt x="928" y="1068"/>
                  </a:lnTo>
                  <a:lnTo>
                    <a:pt x="902" y="1050"/>
                  </a:lnTo>
                  <a:lnTo>
                    <a:pt x="880" y="1034"/>
                  </a:lnTo>
                  <a:lnTo>
                    <a:pt x="858" y="1044"/>
                  </a:lnTo>
                  <a:lnTo>
                    <a:pt x="834" y="1046"/>
                  </a:lnTo>
                  <a:lnTo>
                    <a:pt x="836" y="1040"/>
                  </a:lnTo>
                  <a:lnTo>
                    <a:pt x="836" y="1034"/>
                  </a:lnTo>
                  <a:lnTo>
                    <a:pt x="836" y="1028"/>
                  </a:lnTo>
                  <a:lnTo>
                    <a:pt x="838" y="1024"/>
                  </a:lnTo>
                  <a:lnTo>
                    <a:pt x="822" y="1022"/>
                  </a:lnTo>
                  <a:lnTo>
                    <a:pt x="808" y="1024"/>
                  </a:lnTo>
                  <a:lnTo>
                    <a:pt x="796" y="1032"/>
                  </a:lnTo>
                  <a:lnTo>
                    <a:pt x="790" y="1044"/>
                  </a:lnTo>
                  <a:lnTo>
                    <a:pt x="790" y="1060"/>
                  </a:lnTo>
                  <a:lnTo>
                    <a:pt x="774" y="1054"/>
                  </a:lnTo>
                  <a:lnTo>
                    <a:pt x="760" y="1044"/>
                  </a:lnTo>
                  <a:lnTo>
                    <a:pt x="754" y="1028"/>
                  </a:lnTo>
                  <a:lnTo>
                    <a:pt x="734" y="1026"/>
                  </a:lnTo>
                  <a:lnTo>
                    <a:pt x="714" y="1012"/>
                  </a:lnTo>
                  <a:lnTo>
                    <a:pt x="700" y="994"/>
                  </a:lnTo>
                  <a:lnTo>
                    <a:pt x="694" y="974"/>
                  </a:lnTo>
                  <a:lnTo>
                    <a:pt x="690" y="974"/>
                  </a:lnTo>
                  <a:lnTo>
                    <a:pt x="684" y="972"/>
                  </a:lnTo>
                  <a:lnTo>
                    <a:pt x="678" y="972"/>
                  </a:lnTo>
                  <a:lnTo>
                    <a:pt x="672" y="972"/>
                  </a:lnTo>
                  <a:lnTo>
                    <a:pt x="674" y="952"/>
                  </a:lnTo>
                  <a:lnTo>
                    <a:pt x="676" y="934"/>
                  </a:lnTo>
                  <a:lnTo>
                    <a:pt x="672" y="914"/>
                  </a:lnTo>
                  <a:lnTo>
                    <a:pt x="662" y="928"/>
                  </a:lnTo>
                  <a:lnTo>
                    <a:pt x="648" y="936"/>
                  </a:lnTo>
                  <a:lnTo>
                    <a:pt x="632" y="940"/>
                  </a:lnTo>
                  <a:lnTo>
                    <a:pt x="616" y="940"/>
                  </a:lnTo>
                  <a:lnTo>
                    <a:pt x="598" y="940"/>
                  </a:lnTo>
                  <a:lnTo>
                    <a:pt x="604" y="924"/>
                  </a:lnTo>
                  <a:lnTo>
                    <a:pt x="604" y="908"/>
                  </a:lnTo>
                  <a:lnTo>
                    <a:pt x="598" y="896"/>
                  </a:lnTo>
                  <a:lnTo>
                    <a:pt x="592" y="884"/>
                  </a:lnTo>
                  <a:lnTo>
                    <a:pt x="584" y="872"/>
                  </a:lnTo>
                  <a:lnTo>
                    <a:pt x="580" y="860"/>
                  </a:lnTo>
                  <a:lnTo>
                    <a:pt x="582" y="844"/>
                  </a:lnTo>
                  <a:lnTo>
                    <a:pt x="590" y="826"/>
                  </a:lnTo>
                  <a:lnTo>
                    <a:pt x="604" y="810"/>
                  </a:lnTo>
                  <a:lnTo>
                    <a:pt x="620" y="802"/>
                  </a:lnTo>
                  <a:lnTo>
                    <a:pt x="638" y="798"/>
                  </a:lnTo>
                  <a:lnTo>
                    <a:pt x="656" y="800"/>
                  </a:lnTo>
                  <a:lnTo>
                    <a:pt x="676" y="804"/>
                  </a:lnTo>
                  <a:lnTo>
                    <a:pt x="694" y="808"/>
                  </a:lnTo>
                  <a:lnTo>
                    <a:pt x="694" y="822"/>
                  </a:lnTo>
                  <a:lnTo>
                    <a:pt x="698" y="834"/>
                  </a:lnTo>
                  <a:lnTo>
                    <a:pt x="706" y="840"/>
                  </a:lnTo>
                  <a:lnTo>
                    <a:pt x="716" y="842"/>
                  </a:lnTo>
                  <a:lnTo>
                    <a:pt x="732" y="838"/>
                  </a:lnTo>
                  <a:lnTo>
                    <a:pt x="732" y="810"/>
                  </a:lnTo>
                  <a:lnTo>
                    <a:pt x="734" y="782"/>
                  </a:lnTo>
                  <a:lnTo>
                    <a:pt x="742" y="756"/>
                  </a:lnTo>
                  <a:lnTo>
                    <a:pt x="750" y="744"/>
                  </a:lnTo>
                  <a:lnTo>
                    <a:pt x="760" y="732"/>
                  </a:lnTo>
                  <a:lnTo>
                    <a:pt x="768" y="720"/>
                  </a:lnTo>
                  <a:lnTo>
                    <a:pt x="774" y="708"/>
                  </a:lnTo>
                  <a:lnTo>
                    <a:pt x="776" y="692"/>
                  </a:lnTo>
                  <a:lnTo>
                    <a:pt x="790" y="688"/>
                  </a:lnTo>
                  <a:lnTo>
                    <a:pt x="798" y="682"/>
                  </a:lnTo>
                  <a:lnTo>
                    <a:pt x="800" y="672"/>
                  </a:lnTo>
                  <a:lnTo>
                    <a:pt x="804" y="660"/>
                  </a:lnTo>
                  <a:lnTo>
                    <a:pt x="810" y="648"/>
                  </a:lnTo>
                  <a:lnTo>
                    <a:pt x="828" y="632"/>
                  </a:lnTo>
                  <a:lnTo>
                    <a:pt x="848" y="618"/>
                  </a:lnTo>
                  <a:lnTo>
                    <a:pt x="868" y="604"/>
                  </a:lnTo>
                  <a:lnTo>
                    <a:pt x="870" y="602"/>
                  </a:lnTo>
                  <a:lnTo>
                    <a:pt x="874" y="598"/>
                  </a:lnTo>
                  <a:lnTo>
                    <a:pt x="880" y="602"/>
                  </a:lnTo>
                  <a:lnTo>
                    <a:pt x="886" y="604"/>
                  </a:lnTo>
                  <a:lnTo>
                    <a:pt x="890" y="606"/>
                  </a:lnTo>
                  <a:lnTo>
                    <a:pt x="888" y="606"/>
                  </a:lnTo>
                  <a:lnTo>
                    <a:pt x="890" y="608"/>
                  </a:lnTo>
                  <a:lnTo>
                    <a:pt x="894" y="612"/>
                  </a:lnTo>
                  <a:lnTo>
                    <a:pt x="888" y="614"/>
                  </a:lnTo>
                  <a:lnTo>
                    <a:pt x="880" y="618"/>
                  </a:lnTo>
                  <a:lnTo>
                    <a:pt x="872" y="622"/>
                  </a:lnTo>
                  <a:lnTo>
                    <a:pt x="864" y="628"/>
                  </a:lnTo>
                  <a:lnTo>
                    <a:pt x="862" y="634"/>
                  </a:lnTo>
                  <a:lnTo>
                    <a:pt x="864" y="640"/>
                  </a:lnTo>
                  <a:lnTo>
                    <a:pt x="878" y="646"/>
                  </a:lnTo>
                  <a:lnTo>
                    <a:pt x="886" y="638"/>
                  </a:lnTo>
                  <a:lnTo>
                    <a:pt x="898" y="628"/>
                  </a:lnTo>
                  <a:lnTo>
                    <a:pt x="912" y="616"/>
                  </a:lnTo>
                  <a:lnTo>
                    <a:pt x="922" y="604"/>
                  </a:lnTo>
                  <a:lnTo>
                    <a:pt x="930" y="592"/>
                  </a:lnTo>
                  <a:lnTo>
                    <a:pt x="930" y="582"/>
                  </a:lnTo>
                  <a:lnTo>
                    <a:pt x="922" y="586"/>
                  </a:lnTo>
                  <a:lnTo>
                    <a:pt x="914" y="592"/>
                  </a:lnTo>
                  <a:lnTo>
                    <a:pt x="906" y="594"/>
                  </a:lnTo>
                  <a:lnTo>
                    <a:pt x="896" y="594"/>
                  </a:lnTo>
                  <a:lnTo>
                    <a:pt x="892" y="592"/>
                  </a:lnTo>
                  <a:lnTo>
                    <a:pt x="890" y="588"/>
                  </a:lnTo>
                  <a:lnTo>
                    <a:pt x="886" y="586"/>
                  </a:lnTo>
                  <a:lnTo>
                    <a:pt x="894" y="574"/>
                  </a:lnTo>
                  <a:lnTo>
                    <a:pt x="896" y="566"/>
                  </a:lnTo>
                  <a:lnTo>
                    <a:pt x="896" y="556"/>
                  </a:lnTo>
                  <a:lnTo>
                    <a:pt x="890" y="550"/>
                  </a:lnTo>
                  <a:lnTo>
                    <a:pt x="878" y="544"/>
                  </a:lnTo>
                  <a:lnTo>
                    <a:pt x="860" y="544"/>
                  </a:lnTo>
                  <a:lnTo>
                    <a:pt x="890" y="540"/>
                  </a:lnTo>
                  <a:lnTo>
                    <a:pt x="918" y="536"/>
                  </a:lnTo>
                  <a:lnTo>
                    <a:pt x="946" y="528"/>
                  </a:lnTo>
                  <a:lnTo>
                    <a:pt x="954" y="534"/>
                  </a:lnTo>
                  <a:lnTo>
                    <a:pt x="954" y="540"/>
                  </a:lnTo>
                  <a:lnTo>
                    <a:pt x="948" y="546"/>
                  </a:lnTo>
                  <a:lnTo>
                    <a:pt x="942" y="554"/>
                  </a:lnTo>
                  <a:lnTo>
                    <a:pt x="936" y="562"/>
                  </a:lnTo>
                  <a:lnTo>
                    <a:pt x="934" y="570"/>
                  </a:lnTo>
                  <a:lnTo>
                    <a:pt x="934" y="574"/>
                  </a:lnTo>
                  <a:lnTo>
                    <a:pt x="936" y="578"/>
                  </a:lnTo>
                  <a:lnTo>
                    <a:pt x="938" y="578"/>
                  </a:lnTo>
                  <a:lnTo>
                    <a:pt x="940" y="578"/>
                  </a:lnTo>
                  <a:lnTo>
                    <a:pt x="944" y="578"/>
                  </a:lnTo>
                  <a:lnTo>
                    <a:pt x="948" y="576"/>
                  </a:lnTo>
                  <a:lnTo>
                    <a:pt x="950" y="574"/>
                  </a:lnTo>
                  <a:lnTo>
                    <a:pt x="954" y="572"/>
                  </a:lnTo>
                  <a:lnTo>
                    <a:pt x="956" y="570"/>
                  </a:lnTo>
                  <a:lnTo>
                    <a:pt x="958" y="570"/>
                  </a:lnTo>
                  <a:lnTo>
                    <a:pt x="966" y="570"/>
                  </a:lnTo>
                  <a:lnTo>
                    <a:pt x="972" y="570"/>
                  </a:lnTo>
                  <a:lnTo>
                    <a:pt x="976" y="572"/>
                  </a:lnTo>
                  <a:lnTo>
                    <a:pt x="982" y="576"/>
                  </a:lnTo>
                  <a:lnTo>
                    <a:pt x="984" y="576"/>
                  </a:lnTo>
                  <a:lnTo>
                    <a:pt x="986" y="580"/>
                  </a:lnTo>
                  <a:lnTo>
                    <a:pt x="988" y="582"/>
                  </a:lnTo>
                  <a:lnTo>
                    <a:pt x="992" y="584"/>
                  </a:lnTo>
                  <a:lnTo>
                    <a:pt x="1000" y="584"/>
                  </a:lnTo>
                  <a:lnTo>
                    <a:pt x="1006" y="584"/>
                  </a:lnTo>
                  <a:lnTo>
                    <a:pt x="1012" y="584"/>
                  </a:lnTo>
                  <a:lnTo>
                    <a:pt x="1010" y="572"/>
                  </a:lnTo>
                  <a:lnTo>
                    <a:pt x="1006" y="558"/>
                  </a:lnTo>
                  <a:lnTo>
                    <a:pt x="998" y="548"/>
                  </a:lnTo>
                  <a:lnTo>
                    <a:pt x="994" y="546"/>
                  </a:lnTo>
                  <a:lnTo>
                    <a:pt x="988" y="542"/>
                  </a:lnTo>
                  <a:lnTo>
                    <a:pt x="984" y="540"/>
                  </a:lnTo>
                  <a:lnTo>
                    <a:pt x="982" y="534"/>
                  </a:lnTo>
                  <a:lnTo>
                    <a:pt x="980" y="530"/>
                  </a:lnTo>
                  <a:lnTo>
                    <a:pt x="978" y="524"/>
                  </a:lnTo>
                  <a:lnTo>
                    <a:pt x="976" y="518"/>
                  </a:lnTo>
                  <a:lnTo>
                    <a:pt x="974" y="514"/>
                  </a:lnTo>
                  <a:lnTo>
                    <a:pt x="970" y="510"/>
                  </a:lnTo>
                  <a:lnTo>
                    <a:pt x="966" y="508"/>
                  </a:lnTo>
                  <a:lnTo>
                    <a:pt x="962" y="506"/>
                  </a:lnTo>
                  <a:lnTo>
                    <a:pt x="952" y="502"/>
                  </a:lnTo>
                  <a:lnTo>
                    <a:pt x="944" y="496"/>
                  </a:lnTo>
                  <a:lnTo>
                    <a:pt x="936" y="492"/>
                  </a:lnTo>
                  <a:lnTo>
                    <a:pt x="934" y="490"/>
                  </a:lnTo>
                  <a:lnTo>
                    <a:pt x="932" y="488"/>
                  </a:lnTo>
                  <a:lnTo>
                    <a:pt x="922" y="480"/>
                  </a:lnTo>
                  <a:lnTo>
                    <a:pt x="914" y="472"/>
                  </a:lnTo>
                  <a:lnTo>
                    <a:pt x="906" y="462"/>
                  </a:lnTo>
                  <a:lnTo>
                    <a:pt x="896" y="444"/>
                  </a:lnTo>
                  <a:lnTo>
                    <a:pt x="888" y="422"/>
                  </a:lnTo>
                  <a:lnTo>
                    <a:pt x="880" y="404"/>
                  </a:lnTo>
                  <a:lnTo>
                    <a:pt x="876" y="410"/>
                  </a:lnTo>
                  <a:lnTo>
                    <a:pt x="874" y="414"/>
                  </a:lnTo>
                  <a:lnTo>
                    <a:pt x="870" y="416"/>
                  </a:lnTo>
                  <a:lnTo>
                    <a:pt x="868" y="420"/>
                  </a:lnTo>
                  <a:lnTo>
                    <a:pt x="866" y="426"/>
                  </a:lnTo>
                  <a:lnTo>
                    <a:pt x="866" y="432"/>
                  </a:lnTo>
                  <a:lnTo>
                    <a:pt x="860" y="434"/>
                  </a:lnTo>
                  <a:lnTo>
                    <a:pt x="852" y="434"/>
                  </a:lnTo>
                  <a:lnTo>
                    <a:pt x="846" y="434"/>
                  </a:lnTo>
                  <a:lnTo>
                    <a:pt x="840" y="432"/>
                  </a:lnTo>
                  <a:lnTo>
                    <a:pt x="838" y="416"/>
                  </a:lnTo>
                  <a:lnTo>
                    <a:pt x="830" y="404"/>
                  </a:lnTo>
                  <a:lnTo>
                    <a:pt x="818" y="396"/>
                  </a:lnTo>
                  <a:lnTo>
                    <a:pt x="804" y="394"/>
                  </a:lnTo>
                  <a:lnTo>
                    <a:pt x="790" y="396"/>
                  </a:lnTo>
                  <a:lnTo>
                    <a:pt x="778" y="402"/>
                  </a:lnTo>
                  <a:lnTo>
                    <a:pt x="770" y="412"/>
                  </a:lnTo>
                  <a:lnTo>
                    <a:pt x="770" y="428"/>
                  </a:lnTo>
                  <a:lnTo>
                    <a:pt x="784" y="432"/>
                  </a:lnTo>
                  <a:lnTo>
                    <a:pt x="792" y="442"/>
                  </a:lnTo>
                  <a:lnTo>
                    <a:pt x="794" y="454"/>
                  </a:lnTo>
                  <a:lnTo>
                    <a:pt x="790" y="466"/>
                  </a:lnTo>
                  <a:lnTo>
                    <a:pt x="782" y="478"/>
                  </a:lnTo>
                  <a:lnTo>
                    <a:pt x="770" y="484"/>
                  </a:lnTo>
                  <a:lnTo>
                    <a:pt x="770" y="508"/>
                  </a:lnTo>
                  <a:lnTo>
                    <a:pt x="768" y="532"/>
                  </a:lnTo>
                  <a:lnTo>
                    <a:pt x="756" y="532"/>
                  </a:lnTo>
                  <a:lnTo>
                    <a:pt x="740" y="524"/>
                  </a:lnTo>
                  <a:lnTo>
                    <a:pt x="720" y="512"/>
                  </a:lnTo>
                  <a:lnTo>
                    <a:pt x="700" y="496"/>
                  </a:lnTo>
                  <a:lnTo>
                    <a:pt x="680" y="478"/>
                  </a:lnTo>
                  <a:lnTo>
                    <a:pt x="662" y="460"/>
                  </a:lnTo>
                  <a:lnTo>
                    <a:pt x="646" y="444"/>
                  </a:lnTo>
                  <a:lnTo>
                    <a:pt x="636" y="434"/>
                  </a:lnTo>
                  <a:lnTo>
                    <a:pt x="622" y="422"/>
                  </a:lnTo>
                  <a:lnTo>
                    <a:pt x="614" y="414"/>
                  </a:lnTo>
                  <a:lnTo>
                    <a:pt x="610" y="408"/>
                  </a:lnTo>
                  <a:lnTo>
                    <a:pt x="612" y="402"/>
                  </a:lnTo>
                  <a:lnTo>
                    <a:pt x="620" y="392"/>
                  </a:lnTo>
                  <a:lnTo>
                    <a:pt x="634" y="378"/>
                  </a:lnTo>
                  <a:lnTo>
                    <a:pt x="646" y="368"/>
                  </a:lnTo>
                  <a:lnTo>
                    <a:pt x="660" y="354"/>
                  </a:lnTo>
                  <a:lnTo>
                    <a:pt x="676" y="342"/>
                  </a:lnTo>
                  <a:lnTo>
                    <a:pt x="690" y="336"/>
                  </a:lnTo>
                  <a:lnTo>
                    <a:pt x="690" y="352"/>
                  </a:lnTo>
                  <a:lnTo>
                    <a:pt x="696" y="362"/>
                  </a:lnTo>
                  <a:lnTo>
                    <a:pt x="704" y="368"/>
                  </a:lnTo>
                  <a:lnTo>
                    <a:pt x="718" y="368"/>
                  </a:lnTo>
                  <a:lnTo>
                    <a:pt x="732" y="362"/>
                  </a:lnTo>
                  <a:lnTo>
                    <a:pt x="714" y="344"/>
                  </a:lnTo>
                  <a:lnTo>
                    <a:pt x="700" y="322"/>
                  </a:lnTo>
                  <a:lnTo>
                    <a:pt x="716" y="320"/>
                  </a:lnTo>
                  <a:lnTo>
                    <a:pt x="724" y="316"/>
                  </a:lnTo>
                  <a:lnTo>
                    <a:pt x="730" y="306"/>
                  </a:lnTo>
                  <a:lnTo>
                    <a:pt x="730" y="296"/>
                  </a:lnTo>
                  <a:lnTo>
                    <a:pt x="730" y="284"/>
                  </a:lnTo>
                  <a:lnTo>
                    <a:pt x="730" y="270"/>
                  </a:lnTo>
                  <a:lnTo>
                    <a:pt x="732" y="258"/>
                  </a:lnTo>
                  <a:lnTo>
                    <a:pt x="726" y="254"/>
                  </a:lnTo>
                  <a:lnTo>
                    <a:pt x="722" y="250"/>
                  </a:lnTo>
                  <a:lnTo>
                    <a:pt x="718" y="248"/>
                  </a:lnTo>
                  <a:lnTo>
                    <a:pt x="714" y="244"/>
                  </a:lnTo>
                  <a:lnTo>
                    <a:pt x="736" y="240"/>
                  </a:lnTo>
                  <a:lnTo>
                    <a:pt x="756" y="236"/>
                  </a:lnTo>
                  <a:lnTo>
                    <a:pt x="778" y="234"/>
                  </a:lnTo>
                  <a:lnTo>
                    <a:pt x="778" y="248"/>
                  </a:lnTo>
                  <a:lnTo>
                    <a:pt x="784" y="258"/>
                  </a:lnTo>
                  <a:lnTo>
                    <a:pt x="792" y="266"/>
                  </a:lnTo>
                  <a:lnTo>
                    <a:pt x="802" y="272"/>
                  </a:lnTo>
                  <a:lnTo>
                    <a:pt x="812" y="282"/>
                  </a:lnTo>
                  <a:lnTo>
                    <a:pt x="820" y="292"/>
                  </a:lnTo>
                  <a:lnTo>
                    <a:pt x="824" y="304"/>
                  </a:lnTo>
                  <a:lnTo>
                    <a:pt x="824" y="322"/>
                  </a:lnTo>
                  <a:lnTo>
                    <a:pt x="806" y="324"/>
                  </a:lnTo>
                  <a:lnTo>
                    <a:pt x="788" y="330"/>
                  </a:lnTo>
                  <a:lnTo>
                    <a:pt x="774" y="340"/>
                  </a:lnTo>
                  <a:lnTo>
                    <a:pt x="788" y="350"/>
                  </a:lnTo>
                  <a:lnTo>
                    <a:pt x="808" y="362"/>
                  </a:lnTo>
                  <a:lnTo>
                    <a:pt x="828" y="372"/>
                  </a:lnTo>
                  <a:lnTo>
                    <a:pt x="848" y="378"/>
                  </a:lnTo>
                  <a:lnTo>
                    <a:pt x="866" y="376"/>
                  </a:lnTo>
                  <a:lnTo>
                    <a:pt x="860" y="374"/>
                  </a:lnTo>
                  <a:lnTo>
                    <a:pt x="852" y="370"/>
                  </a:lnTo>
                  <a:lnTo>
                    <a:pt x="844" y="368"/>
                  </a:lnTo>
                  <a:lnTo>
                    <a:pt x="856" y="370"/>
                  </a:lnTo>
                  <a:lnTo>
                    <a:pt x="868" y="368"/>
                  </a:lnTo>
                  <a:lnTo>
                    <a:pt x="880" y="368"/>
                  </a:lnTo>
                  <a:lnTo>
                    <a:pt x="880" y="358"/>
                  </a:lnTo>
                  <a:lnTo>
                    <a:pt x="876" y="350"/>
                  </a:lnTo>
                  <a:lnTo>
                    <a:pt x="872" y="342"/>
                  </a:lnTo>
                  <a:lnTo>
                    <a:pt x="892" y="346"/>
                  </a:lnTo>
                  <a:lnTo>
                    <a:pt x="912" y="340"/>
                  </a:lnTo>
                  <a:lnTo>
                    <a:pt x="904" y="318"/>
                  </a:lnTo>
                  <a:lnTo>
                    <a:pt x="896" y="306"/>
                  </a:lnTo>
                  <a:lnTo>
                    <a:pt x="886" y="298"/>
                  </a:lnTo>
                  <a:lnTo>
                    <a:pt x="874" y="290"/>
                  </a:lnTo>
                  <a:lnTo>
                    <a:pt x="856" y="280"/>
                  </a:lnTo>
                  <a:lnTo>
                    <a:pt x="844" y="272"/>
                  </a:lnTo>
                  <a:lnTo>
                    <a:pt x="836" y="262"/>
                  </a:lnTo>
                  <a:lnTo>
                    <a:pt x="828" y="256"/>
                  </a:lnTo>
                  <a:lnTo>
                    <a:pt x="816" y="250"/>
                  </a:lnTo>
                  <a:lnTo>
                    <a:pt x="798" y="248"/>
                  </a:lnTo>
                  <a:lnTo>
                    <a:pt x="794" y="228"/>
                  </a:lnTo>
                  <a:lnTo>
                    <a:pt x="784" y="216"/>
                  </a:lnTo>
                  <a:lnTo>
                    <a:pt x="770" y="208"/>
                  </a:lnTo>
                  <a:lnTo>
                    <a:pt x="752" y="202"/>
                  </a:lnTo>
                  <a:lnTo>
                    <a:pt x="732" y="200"/>
                  </a:lnTo>
                  <a:lnTo>
                    <a:pt x="712" y="198"/>
                  </a:lnTo>
                  <a:lnTo>
                    <a:pt x="694" y="196"/>
                  </a:lnTo>
                  <a:lnTo>
                    <a:pt x="678" y="192"/>
                  </a:lnTo>
                  <a:lnTo>
                    <a:pt x="696" y="194"/>
                  </a:lnTo>
                  <a:lnTo>
                    <a:pt x="716" y="194"/>
                  </a:lnTo>
                  <a:lnTo>
                    <a:pt x="734" y="188"/>
                  </a:lnTo>
                  <a:lnTo>
                    <a:pt x="748" y="178"/>
                  </a:lnTo>
                  <a:lnTo>
                    <a:pt x="728" y="170"/>
                  </a:lnTo>
                  <a:lnTo>
                    <a:pt x="708" y="164"/>
                  </a:lnTo>
                  <a:lnTo>
                    <a:pt x="688" y="160"/>
                  </a:lnTo>
                  <a:lnTo>
                    <a:pt x="702" y="158"/>
                  </a:lnTo>
                  <a:lnTo>
                    <a:pt x="718" y="156"/>
                  </a:lnTo>
                  <a:lnTo>
                    <a:pt x="730" y="150"/>
                  </a:lnTo>
                  <a:lnTo>
                    <a:pt x="738" y="138"/>
                  </a:lnTo>
                  <a:lnTo>
                    <a:pt x="750" y="142"/>
                  </a:lnTo>
                  <a:lnTo>
                    <a:pt x="764" y="144"/>
                  </a:lnTo>
                  <a:lnTo>
                    <a:pt x="778" y="146"/>
                  </a:lnTo>
                  <a:lnTo>
                    <a:pt x="780" y="128"/>
                  </a:lnTo>
                  <a:lnTo>
                    <a:pt x="788" y="112"/>
                  </a:lnTo>
                  <a:lnTo>
                    <a:pt x="802" y="98"/>
                  </a:lnTo>
                  <a:lnTo>
                    <a:pt x="818" y="88"/>
                  </a:lnTo>
                  <a:lnTo>
                    <a:pt x="834" y="78"/>
                  </a:lnTo>
                  <a:lnTo>
                    <a:pt x="854" y="68"/>
                  </a:lnTo>
                  <a:lnTo>
                    <a:pt x="868" y="62"/>
                  </a:lnTo>
                  <a:lnTo>
                    <a:pt x="882" y="66"/>
                  </a:lnTo>
                  <a:lnTo>
                    <a:pt x="894" y="74"/>
                  </a:lnTo>
                  <a:lnTo>
                    <a:pt x="908" y="90"/>
                  </a:lnTo>
                  <a:lnTo>
                    <a:pt x="880" y="92"/>
                  </a:lnTo>
                  <a:lnTo>
                    <a:pt x="858" y="96"/>
                  </a:lnTo>
                  <a:lnTo>
                    <a:pt x="842" y="102"/>
                  </a:lnTo>
                  <a:lnTo>
                    <a:pt x="834" y="112"/>
                  </a:lnTo>
                  <a:lnTo>
                    <a:pt x="832" y="120"/>
                  </a:lnTo>
                  <a:lnTo>
                    <a:pt x="838" y="130"/>
                  </a:lnTo>
                  <a:lnTo>
                    <a:pt x="856" y="136"/>
                  </a:lnTo>
                  <a:lnTo>
                    <a:pt x="884" y="142"/>
                  </a:lnTo>
                  <a:lnTo>
                    <a:pt x="904" y="144"/>
                  </a:lnTo>
                  <a:lnTo>
                    <a:pt x="922" y="148"/>
                  </a:lnTo>
                  <a:lnTo>
                    <a:pt x="940" y="156"/>
                  </a:lnTo>
                  <a:lnTo>
                    <a:pt x="954" y="170"/>
                  </a:lnTo>
                  <a:lnTo>
                    <a:pt x="960" y="182"/>
                  </a:lnTo>
                  <a:lnTo>
                    <a:pt x="964" y="196"/>
                  </a:lnTo>
                  <a:lnTo>
                    <a:pt x="968" y="208"/>
                  </a:lnTo>
                  <a:lnTo>
                    <a:pt x="972" y="220"/>
                  </a:lnTo>
                  <a:lnTo>
                    <a:pt x="978" y="228"/>
                  </a:lnTo>
                  <a:lnTo>
                    <a:pt x="988" y="234"/>
                  </a:lnTo>
                  <a:lnTo>
                    <a:pt x="1004" y="236"/>
                  </a:lnTo>
                  <a:lnTo>
                    <a:pt x="1010" y="246"/>
                  </a:lnTo>
                  <a:lnTo>
                    <a:pt x="1014" y="260"/>
                  </a:lnTo>
                  <a:lnTo>
                    <a:pt x="1018" y="272"/>
                  </a:lnTo>
                  <a:lnTo>
                    <a:pt x="1018" y="284"/>
                  </a:lnTo>
                  <a:lnTo>
                    <a:pt x="1014" y="294"/>
                  </a:lnTo>
                  <a:lnTo>
                    <a:pt x="1006" y="300"/>
                  </a:lnTo>
                  <a:lnTo>
                    <a:pt x="990" y="304"/>
                  </a:lnTo>
                  <a:lnTo>
                    <a:pt x="994" y="324"/>
                  </a:lnTo>
                  <a:lnTo>
                    <a:pt x="998" y="346"/>
                  </a:lnTo>
                  <a:lnTo>
                    <a:pt x="1004" y="368"/>
                  </a:lnTo>
                  <a:lnTo>
                    <a:pt x="1014" y="388"/>
                  </a:lnTo>
                  <a:lnTo>
                    <a:pt x="1026" y="406"/>
                  </a:lnTo>
                  <a:lnTo>
                    <a:pt x="1044" y="416"/>
                  </a:lnTo>
                  <a:lnTo>
                    <a:pt x="1064" y="418"/>
                  </a:lnTo>
                  <a:lnTo>
                    <a:pt x="1080" y="388"/>
                  </a:lnTo>
                  <a:lnTo>
                    <a:pt x="1094" y="360"/>
                  </a:lnTo>
                  <a:lnTo>
                    <a:pt x="1110" y="334"/>
                  </a:lnTo>
                  <a:lnTo>
                    <a:pt x="1132" y="312"/>
                  </a:lnTo>
                  <a:lnTo>
                    <a:pt x="1144" y="308"/>
                  </a:lnTo>
                  <a:lnTo>
                    <a:pt x="1154" y="308"/>
                  </a:lnTo>
                  <a:lnTo>
                    <a:pt x="1164" y="302"/>
                  </a:lnTo>
                  <a:lnTo>
                    <a:pt x="1172" y="292"/>
                  </a:lnTo>
                  <a:lnTo>
                    <a:pt x="1176" y="278"/>
                  </a:lnTo>
                  <a:lnTo>
                    <a:pt x="1184" y="268"/>
                  </a:lnTo>
                  <a:lnTo>
                    <a:pt x="1200" y="260"/>
                  </a:lnTo>
                  <a:lnTo>
                    <a:pt x="1216" y="258"/>
                  </a:lnTo>
                  <a:lnTo>
                    <a:pt x="1234" y="256"/>
                  </a:lnTo>
                  <a:lnTo>
                    <a:pt x="1250" y="252"/>
                  </a:lnTo>
                  <a:lnTo>
                    <a:pt x="1264" y="244"/>
                  </a:lnTo>
                  <a:lnTo>
                    <a:pt x="1254" y="230"/>
                  </a:lnTo>
                  <a:lnTo>
                    <a:pt x="1250" y="216"/>
                  </a:lnTo>
                  <a:lnTo>
                    <a:pt x="1252" y="202"/>
                  </a:lnTo>
                  <a:lnTo>
                    <a:pt x="1262" y="190"/>
                  </a:lnTo>
                  <a:lnTo>
                    <a:pt x="1276" y="182"/>
                  </a:lnTo>
                  <a:lnTo>
                    <a:pt x="1274" y="164"/>
                  </a:lnTo>
                  <a:lnTo>
                    <a:pt x="1270" y="142"/>
                  </a:lnTo>
                  <a:lnTo>
                    <a:pt x="1268" y="120"/>
                  </a:lnTo>
                  <a:lnTo>
                    <a:pt x="1266" y="98"/>
                  </a:lnTo>
                  <a:lnTo>
                    <a:pt x="1270" y="78"/>
                  </a:lnTo>
                  <a:lnTo>
                    <a:pt x="1280" y="64"/>
                  </a:lnTo>
                  <a:lnTo>
                    <a:pt x="1258" y="66"/>
                  </a:lnTo>
                  <a:lnTo>
                    <a:pt x="1236" y="68"/>
                  </a:lnTo>
                  <a:lnTo>
                    <a:pt x="1214" y="64"/>
                  </a:lnTo>
                </a:path>
              </a:pathLst>
            </a:custGeom>
            <a:solidFill>
              <a:schemeClr val="bg1">
                <a:alpha val="39999"/>
              </a:scheme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|"/>
                <a:defRPr/>
              </a:pPr>
              <a:endParaRPr lang="zh-CN" altLang="en-US" sz="2800" b="0">
                <a:solidFill>
                  <a:srgbClr val="000000"/>
                </a:solidFill>
                <a:latin typeface="Arial" charset="0"/>
                <a:ea typeface="华文彩云" pitchFamily="2" charset="-122"/>
              </a:endParaRPr>
            </a:p>
          </p:txBody>
        </p:sp>
        <p:grpSp>
          <p:nvGrpSpPr>
            <p:cNvPr id="4" name="组合 17"/>
            <p:cNvGrpSpPr>
              <a:grpSpLocks/>
            </p:cNvGrpSpPr>
            <p:nvPr/>
          </p:nvGrpSpPr>
          <p:grpSpPr bwMode="auto">
            <a:xfrm>
              <a:off x="3223" y="318"/>
              <a:ext cx="2275" cy="1342"/>
              <a:chOff x="2764" y="292"/>
              <a:chExt cx="2742" cy="1606"/>
            </a:xfrm>
          </p:grpSpPr>
          <p:sp>
            <p:nvSpPr>
              <p:cNvPr id="1035" name="任意多边形 18"/>
              <p:cNvSpPr>
                <a:spLocks/>
              </p:cNvSpPr>
              <p:nvPr/>
            </p:nvSpPr>
            <p:spPr bwMode="gray">
              <a:xfrm>
                <a:off x="3118" y="1065"/>
                <a:ext cx="159" cy="74"/>
              </a:xfrm>
              <a:custGeom>
                <a:avLst/>
                <a:gdLst>
                  <a:gd name="T0" fmla="*/ 160 w 160"/>
                  <a:gd name="T1" fmla="*/ 72 h 72"/>
                  <a:gd name="T2" fmla="*/ 148 w 160"/>
                  <a:gd name="T3" fmla="*/ 68 h 72"/>
                  <a:gd name="T4" fmla="*/ 136 w 160"/>
                  <a:gd name="T5" fmla="*/ 68 h 72"/>
                  <a:gd name="T6" fmla="*/ 122 w 160"/>
                  <a:gd name="T7" fmla="*/ 66 h 72"/>
                  <a:gd name="T8" fmla="*/ 108 w 160"/>
                  <a:gd name="T9" fmla="*/ 62 h 72"/>
                  <a:gd name="T10" fmla="*/ 98 w 160"/>
                  <a:gd name="T11" fmla="*/ 58 h 72"/>
                  <a:gd name="T12" fmla="*/ 90 w 160"/>
                  <a:gd name="T13" fmla="*/ 50 h 72"/>
                  <a:gd name="T14" fmla="*/ 90 w 160"/>
                  <a:gd name="T15" fmla="*/ 36 h 72"/>
                  <a:gd name="T16" fmla="*/ 68 w 160"/>
                  <a:gd name="T17" fmla="*/ 36 h 72"/>
                  <a:gd name="T18" fmla="*/ 52 w 160"/>
                  <a:gd name="T19" fmla="*/ 32 h 72"/>
                  <a:gd name="T20" fmla="*/ 36 w 160"/>
                  <a:gd name="T21" fmla="*/ 26 h 72"/>
                  <a:gd name="T22" fmla="*/ 20 w 160"/>
                  <a:gd name="T23" fmla="*/ 20 h 72"/>
                  <a:gd name="T24" fmla="*/ 0 w 160"/>
                  <a:gd name="T25" fmla="*/ 16 h 72"/>
                  <a:gd name="T26" fmla="*/ 0 w 160"/>
                  <a:gd name="T27" fmla="*/ 14 h 72"/>
                  <a:gd name="T28" fmla="*/ 0 w 160"/>
                  <a:gd name="T29" fmla="*/ 10 h 72"/>
                  <a:gd name="T30" fmla="*/ 0 w 160"/>
                  <a:gd name="T31" fmla="*/ 6 h 72"/>
                  <a:gd name="T32" fmla="*/ 0 w 160"/>
                  <a:gd name="T33" fmla="*/ 4 h 72"/>
                  <a:gd name="T34" fmla="*/ 20 w 160"/>
                  <a:gd name="T35" fmla="*/ 0 h 72"/>
                  <a:gd name="T36" fmla="*/ 44 w 160"/>
                  <a:gd name="T37" fmla="*/ 2 h 72"/>
                  <a:gd name="T38" fmla="*/ 66 w 160"/>
                  <a:gd name="T39" fmla="*/ 10 h 72"/>
                  <a:gd name="T40" fmla="*/ 86 w 160"/>
                  <a:gd name="T41" fmla="*/ 18 h 72"/>
                  <a:gd name="T42" fmla="*/ 100 w 160"/>
                  <a:gd name="T43" fmla="*/ 20 h 72"/>
                  <a:gd name="T44" fmla="*/ 114 w 160"/>
                  <a:gd name="T45" fmla="*/ 24 h 72"/>
                  <a:gd name="T46" fmla="*/ 128 w 160"/>
                  <a:gd name="T47" fmla="*/ 30 h 72"/>
                  <a:gd name="T48" fmla="*/ 142 w 160"/>
                  <a:gd name="T49" fmla="*/ 36 h 72"/>
                  <a:gd name="T50" fmla="*/ 150 w 160"/>
                  <a:gd name="T51" fmla="*/ 44 h 72"/>
                  <a:gd name="T52" fmla="*/ 154 w 160"/>
                  <a:gd name="T53" fmla="*/ 56 h 72"/>
                  <a:gd name="T54" fmla="*/ 152 w 160"/>
                  <a:gd name="T55" fmla="*/ 72 h 72"/>
                  <a:gd name="T56" fmla="*/ 160 w 160"/>
                  <a:gd name="T57" fmla="*/ 72 h 7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60" h="72">
                    <a:moveTo>
                      <a:pt x="160" y="72"/>
                    </a:moveTo>
                    <a:lnTo>
                      <a:pt x="148" y="68"/>
                    </a:lnTo>
                    <a:lnTo>
                      <a:pt x="136" y="68"/>
                    </a:lnTo>
                    <a:lnTo>
                      <a:pt x="122" y="66"/>
                    </a:lnTo>
                    <a:lnTo>
                      <a:pt x="108" y="62"/>
                    </a:lnTo>
                    <a:lnTo>
                      <a:pt x="98" y="58"/>
                    </a:lnTo>
                    <a:lnTo>
                      <a:pt x="90" y="50"/>
                    </a:lnTo>
                    <a:lnTo>
                      <a:pt x="90" y="36"/>
                    </a:lnTo>
                    <a:lnTo>
                      <a:pt x="68" y="36"/>
                    </a:lnTo>
                    <a:lnTo>
                      <a:pt x="52" y="32"/>
                    </a:lnTo>
                    <a:lnTo>
                      <a:pt x="36" y="26"/>
                    </a:lnTo>
                    <a:lnTo>
                      <a:pt x="20" y="20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44" y="2"/>
                    </a:lnTo>
                    <a:lnTo>
                      <a:pt x="66" y="10"/>
                    </a:lnTo>
                    <a:lnTo>
                      <a:pt x="86" y="18"/>
                    </a:lnTo>
                    <a:lnTo>
                      <a:pt x="100" y="20"/>
                    </a:lnTo>
                    <a:lnTo>
                      <a:pt x="114" y="24"/>
                    </a:lnTo>
                    <a:lnTo>
                      <a:pt x="128" y="30"/>
                    </a:lnTo>
                    <a:lnTo>
                      <a:pt x="142" y="36"/>
                    </a:lnTo>
                    <a:lnTo>
                      <a:pt x="150" y="44"/>
                    </a:lnTo>
                    <a:lnTo>
                      <a:pt x="154" y="56"/>
                    </a:lnTo>
                    <a:lnTo>
                      <a:pt x="152" y="72"/>
                    </a:lnTo>
                    <a:lnTo>
                      <a:pt x="160" y="72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36" name="任意多边形 19"/>
              <p:cNvSpPr>
                <a:spLocks/>
              </p:cNvSpPr>
              <p:nvPr/>
            </p:nvSpPr>
            <p:spPr bwMode="gray">
              <a:xfrm>
                <a:off x="3118" y="1065"/>
                <a:ext cx="159" cy="74"/>
              </a:xfrm>
              <a:custGeom>
                <a:avLst/>
                <a:gdLst>
                  <a:gd name="T0" fmla="*/ 160 w 160"/>
                  <a:gd name="T1" fmla="*/ 72 h 72"/>
                  <a:gd name="T2" fmla="*/ 148 w 160"/>
                  <a:gd name="T3" fmla="*/ 68 h 72"/>
                  <a:gd name="T4" fmla="*/ 136 w 160"/>
                  <a:gd name="T5" fmla="*/ 68 h 72"/>
                  <a:gd name="T6" fmla="*/ 122 w 160"/>
                  <a:gd name="T7" fmla="*/ 66 h 72"/>
                  <a:gd name="T8" fmla="*/ 108 w 160"/>
                  <a:gd name="T9" fmla="*/ 62 h 72"/>
                  <a:gd name="T10" fmla="*/ 98 w 160"/>
                  <a:gd name="T11" fmla="*/ 58 h 72"/>
                  <a:gd name="T12" fmla="*/ 90 w 160"/>
                  <a:gd name="T13" fmla="*/ 50 h 72"/>
                  <a:gd name="T14" fmla="*/ 90 w 160"/>
                  <a:gd name="T15" fmla="*/ 36 h 72"/>
                  <a:gd name="T16" fmla="*/ 68 w 160"/>
                  <a:gd name="T17" fmla="*/ 36 h 72"/>
                  <a:gd name="T18" fmla="*/ 52 w 160"/>
                  <a:gd name="T19" fmla="*/ 32 h 72"/>
                  <a:gd name="T20" fmla="*/ 36 w 160"/>
                  <a:gd name="T21" fmla="*/ 26 h 72"/>
                  <a:gd name="T22" fmla="*/ 20 w 160"/>
                  <a:gd name="T23" fmla="*/ 20 h 72"/>
                  <a:gd name="T24" fmla="*/ 0 w 160"/>
                  <a:gd name="T25" fmla="*/ 16 h 72"/>
                  <a:gd name="T26" fmla="*/ 0 w 160"/>
                  <a:gd name="T27" fmla="*/ 14 h 72"/>
                  <a:gd name="T28" fmla="*/ 0 w 160"/>
                  <a:gd name="T29" fmla="*/ 10 h 72"/>
                  <a:gd name="T30" fmla="*/ 0 w 160"/>
                  <a:gd name="T31" fmla="*/ 6 h 72"/>
                  <a:gd name="T32" fmla="*/ 0 w 160"/>
                  <a:gd name="T33" fmla="*/ 4 h 72"/>
                  <a:gd name="T34" fmla="*/ 20 w 160"/>
                  <a:gd name="T35" fmla="*/ 0 h 72"/>
                  <a:gd name="T36" fmla="*/ 44 w 160"/>
                  <a:gd name="T37" fmla="*/ 2 h 72"/>
                  <a:gd name="T38" fmla="*/ 66 w 160"/>
                  <a:gd name="T39" fmla="*/ 10 h 72"/>
                  <a:gd name="T40" fmla="*/ 86 w 160"/>
                  <a:gd name="T41" fmla="*/ 18 h 72"/>
                  <a:gd name="T42" fmla="*/ 100 w 160"/>
                  <a:gd name="T43" fmla="*/ 20 h 72"/>
                  <a:gd name="T44" fmla="*/ 114 w 160"/>
                  <a:gd name="T45" fmla="*/ 24 h 72"/>
                  <a:gd name="T46" fmla="*/ 128 w 160"/>
                  <a:gd name="T47" fmla="*/ 30 h 72"/>
                  <a:gd name="T48" fmla="*/ 142 w 160"/>
                  <a:gd name="T49" fmla="*/ 36 h 72"/>
                  <a:gd name="T50" fmla="*/ 150 w 160"/>
                  <a:gd name="T51" fmla="*/ 44 h 72"/>
                  <a:gd name="T52" fmla="*/ 154 w 160"/>
                  <a:gd name="T53" fmla="*/ 56 h 72"/>
                  <a:gd name="T54" fmla="*/ 152 w 160"/>
                  <a:gd name="T55" fmla="*/ 72 h 7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0" h="72">
                    <a:moveTo>
                      <a:pt x="160" y="72"/>
                    </a:moveTo>
                    <a:lnTo>
                      <a:pt x="148" y="68"/>
                    </a:lnTo>
                    <a:lnTo>
                      <a:pt x="136" y="68"/>
                    </a:lnTo>
                    <a:lnTo>
                      <a:pt x="122" y="66"/>
                    </a:lnTo>
                    <a:lnTo>
                      <a:pt x="108" y="62"/>
                    </a:lnTo>
                    <a:lnTo>
                      <a:pt x="98" y="58"/>
                    </a:lnTo>
                    <a:lnTo>
                      <a:pt x="90" y="50"/>
                    </a:lnTo>
                    <a:lnTo>
                      <a:pt x="90" y="36"/>
                    </a:lnTo>
                    <a:lnTo>
                      <a:pt x="68" y="36"/>
                    </a:lnTo>
                    <a:lnTo>
                      <a:pt x="52" y="32"/>
                    </a:lnTo>
                    <a:lnTo>
                      <a:pt x="36" y="26"/>
                    </a:lnTo>
                    <a:lnTo>
                      <a:pt x="20" y="20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0" y="0"/>
                    </a:lnTo>
                    <a:lnTo>
                      <a:pt x="44" y="2"/>
                    </a:lnTo>
                    <a:lnTo>
                      <a:pt x="66" y="10"/>
                    </a:lnTo>
                    <a:lnTo>
                      <a:pt x="86" y="18"/>
                    </a:lnTo>
                    <a:lnTo>
                      <a:pt x="100" y="20"/>
                    </a:lnTo>
                    <a:lnTo>
                      <a:pt x="114" y="24"/>
                    </a:lnTo>
                    <a:lnTo>
                      <a:pt x="128" y="30"/>
                    </a:lnTo>
                    <a:lnTo>
                      <a:pt x="142" y="36"/>
                    </a:lnTo>
                    <a:lnTo>
                      <a:pt x="150" y="44"/>
                    </a:lnTo>
                    <a:lnTo>
                      <a:pt x="154" y="56"/>
                    </a:lnTo>
                    <a:lnTo>
                      <a:pt x="152" y="72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37" name="任意多边形 20"/>
              <p:cNvSpPr>
                <a:spLocks/>
              </p:cNvSpPr>
              <p:nvPr/>
            </p:nvSpPr>
            <p:spPr bwMode="gray">
              <a:xfrm>
                <a:off x="3629" y="492"/>
                <a:ext cx="116" cy="71"/>
              </a:xfrm>
              <a:custGeom>
                <a:avLst/>
                <a:gdLst>
                  <a:gd name="T0" fmla="*/ 92 w 116"/>
                  <a:gd name="T1" fmla="*/ 64 h 70"/>
                  <a:gd name="T2" fmla="*/ 68 w 116"/>
                  <a:gd name="T3" fmla="*/ 70 h 70"/>
                  <a:gd name="T4" fmla="*/ 46 w 116"/>
                  <a:gd name="T5" fmla="*/ 70 h 70"/>
                  <a:gd name="T6" fmla="*/ 38 w 116"/>
                  <a:gd name="T7" fmla="*/ 48 h 70"/>
                  <a:gd name="T8" fmla="*/ 36 w 116"/>
                  <a:gd name="T9" fmla="*/ 24 h 70"/>
                  <a:gd name="T10" fmla="*/ 24 w 116"/>
                  <a:gd name="T11" fmla="*/ 24 h 70"/>
                  <a:gd name="T12" fmla="*/ 12 w 116"/>
                  <a:gd name="T13" fmla="*/ 22 h 70"/>
                  <a:gd name="T14" fmla="*/ 0 w 116"/>
                  <a:gd name="T15" fmla="*/ 22 h 70"/>
                  <a:gd name="T16" fmla="*/ 6 w 116"/>
                  <a:gd name="T17" fmla="*/ 10 h 70"/>
                  <a:gd name="T18" fmla="*/ 14 w 116"/>
                  <a:gd name="T19" fmla="*/ 2 h 70"/>
                  <a:gd name="T20" fmla="*/ 26 w 116"/>
                  <a:gd name="T21" fmla="*/ 0 h 70"/>
                  <a:gd name="T22" fmla="*/ 40 w 116"/>
                  <a:gd name="T23" fmla="*/ 2 h 70"/>
                  <a:gd name="T24" fmla="*/ 52 w 116"/>
                  <a:gd name="T25" fmla="*/ 6 h 70"/>
                  <a:gd name="T26" fmla="*/ 66 w 116"/>
                  <a:gd name="T27" fmla="*/ 12 h 70"/>
                  <a:gd name="T28" fmla="*/ 76 w 116"/>
                  <a:gd name="T29" fmla="*/ 18 h 70"/>
                  <a:gd name="T30" fmla="*/ 82 w 116"/>
                  <a:gd name="T31" fmla="*/ 22 h 70"/>
                  <a:gd name="T32" fmla="*/ 88 w 116"/>
                  <a:gd name="T33" fmla="*/ 24 h 70"/>
                  <a:gd name="T34" fmla="*/ 96 w 116"/>
                  <a:gd name="T35" fmla="*/ 24 h 70"/>
                  <a:gd name="T36" fmla="*/ 102 w 116"/>
                  <a:gd name="T37" fmla="*/ 26 h 70"/>
                  <a:gd name="T38" fmla="*/ 110 w 116"/>
                  <a:gd name="T39" fmla="*/ 28 h 70"/>
                  <a:gd name="T40" fmla="*/ 114 w 116"/>
                  <a:gd name="T41" fmla="*/ 34 h 70"/>
                  <a:gd name="T42" fmla="*/ 116 w 116"/>
                  <a:gd name="T43" fmla="*/ 46 h 70"/>
                  <a:gd name="T44" fmla="*/ 110 w 116"/>
                  <a:gd name="T45" fmla="*/ 60 h 70"/>
                  <a:gd name="T46" fmla="*/ 100 w 116"/>
                  <a:gd name="T47" fmla="*/ 68 h 70"/>
                  <a:gd name="T48" fmla="*/ 82 w 116"/>
                  <a:gd name="T49" fmla="*/ 70 h 70"/>
                  <a:gd name="T50" fmla="*/ 92 w 116"/>
                  <a:gd name="T51" fmla="*/ 64 h 7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16" h="70">
                    <a:moveTo>
                      <a:pt x="92" y="64"/>
                    </a:moveTo>
                    <a:lnTo>
                      <a:pt x="68" y="70"/>
                    </a:lnTo>
                    <a:lnTo>
                      <a:pt x="46" y="70"/>
                    </a:lnTo>
                    <a:lnTo>
                      <a:pt x="38" y="48"/>
                    </a:lnTo>
                    <a:lnTo>
                      <a:pt x="36" y="24"/>
                    </a:lnTo>
                    <a:lnTo>
                      <a:pt x="24" y="24"/>
                    </a:lnTo>
                    <a:lnTo>
                      <a:pt x="12" y="22"/>
                    </a:lnTo>
                    <a:lnTo>
                      <a:pt x="0" y="22"/>
                    </a:lnTo>
                    <a:lnTo>
                      <a:pt x="6" y="10"/>
                    </a:lnTo>
                    <a:lnTo>
                      <a:pt x="14" y="2"/>
                    </a:lnTo>
                    <a:lnTo>
                      <a:pt x="26" y="0"/>
                    </a:lnTo>
                    <a:lnTo>
                      <a:pt x="40" y="2"/>
                    </a:lnTo>
                    <a:lnTo>
                      <a:pt x="52" y="6"/>
                    </a:lnTo>
                    <a:lnTo>
                      <a:pt x="66" y="12"/>
                    </a:lnTo>
                    <a:lnTo>
                      <a:pt x="76" y="18"/>
                    </a:lnTo>
                    <a:lnTo>
                      <a:pt x="82" y="22"/>
                    </a:lnTo>
                    <a:lnTo>
                      <a:pt x="88" y="24"/>
                    </a:lnTo>
                    <a:lnTo>
                      <a:pt x="96" y="24"/>
                    </a:lnTo>
                    <a:lnTo>
                      <a:pt x="102" y="26"/>
                    </a:lnTo>
                    <a:lnTo>
                      <a:pt x="110" y="28"/>
                    </a:lnTo>
                    <a:lnTo>
                      <a:pt x="114" y="34"/>
                    </a:lnTo>
                    <a:lnTo>
                      <a:pt x="116" y="46"/>
                    </a:lnTo>
                    <a:lnTo>
                      <a:pt x="110" y="60"/>
                    </a:lnTo>
                    <a:lnTo>
                      <a:pt x="100" y="68"/>
                    </a:lnTo>
                    <a:lnTo>
                      <a:pt x="82" y="70"/>
                    </a:lnTo>
                    <a:lnTo>
                      <a:pt x="92" y="64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38" name="任意多边形 21"/>
              <p:cNvSpPr>
                <a:spLocks/>
              </p:cNvSpPr>
              <p:nvPr/>
            </p:nvSpPr>
            <p:spPr bwMode="gray">
              <a:xfrm>
                <a:off x="3629" y="492"/>
                <a:ext cx="116" cy="71"/>
              </a:xfrm>
              <a:custGeom>
                <a:avLst/>
                <a:gdLst>
                  <a:gd name="T0" fmla="*/ 92 w 116"/>
                  <a:gd name="T1" fmla="*/ 64 h 70"/>
                  <a:gd name="T2" fmla="*/ 68 w 116"/>
                  <a:gd name="T3" fmla="*/ 70 h 70"/>
                  <a:gd name="T4" fmla="*/ 46 w 116"/>
                  <a:gd name="T5" fmla="*/ 70 h 70"/>
                  <a:gd name="T6" fmla="*/ 38 w 116"/>
                  <a:gd name="T7" fmla="*/ 48 h 70"/>
                  <a:gd name="T8" fmla="*/ 36 w 116"/>
                  <a:gd name="T9" fmla="*/ 24 h 70"/>
                  <a:gd name="T10" fmla="*/ 24 w 116"/>
                  <a:gd name="T11" fmla="*/ 24 h 70"/>
                  <a:gd name="T12" fmla="*/ 12 w 116"/>
                  <a:gd name="T13" fmla="*/ 22 h 70"/>
                  <a:gd name="T14" fmla="*/ 0 w 116"/>
                  <a:gd name="T15" fmla="*/ 22 h 70"/>
                  <a:gd name="T16" fmla="*/ 6 w 116"/>
                  <a:gd name="T17" fmla="*/ 10 h 70"/>
                  <a:gd name="T18" fmla="*/ 14 w 116"/>
                  <a:gd name="T19" fmla="*/ 2 h 70"/>
                  <a:gd name="T20" fmla="*/ 26 w 116"/>
                  <a:gd name="T21" fmla="*/ 0 h 70"/>
                  <a:gd name="T22" fmla="*/ 40 w 116"/>
                  <a:gd name="T23" fmla="*/ 2 h 70"/>
                  <a:gd name="T24" fmla="*/ 52 w 116"/>
                  <a:gd name="T25" fmla="*/ 6 h 70"/>
                  <a:gd name="T26" fmla="*/ 66 w 116"/>
                  <a:gd name="T27" fmla="*/ 12 h 70"/>
                  <a:gd name="T28" fmla="*/ 76 w 116"/>
                  <a:gd name="T29" fmla="*/ 18 h 70"/>
                  <a:gd name="T30" fmla="*/ 82 w 116"/>
                  <a:gd name="T31" fmla="*/ 22 h 70"/>
                  <a:gd name="T32" fmla="*/ 88 w 116"/>
                  <a:gd name="T33" fmla="*/ 24 h 70"/>
                  <a:gd name="T34" fmla="*/ 96 w 116"/>
                  <a:gd name="T35" fmla="*/ 24 h 70"/>
                  <a:gd name="T36" fmla="*/ 102 w 116"/>
                  <a:gd name="T37" fmla="*/ 26 h 70"/>
                  <a:gd name="T38" fmla="*/ 110 w 116"/>
                  <a:gd name="T39" fmla="*/ 28 h 70"/>
                  <a:gd name="T40" fmla="*/ 114 w 116"/>
                  <a:gd name="T41" fmla="*/ 34 h 70"/>
                  <a:gd name="T42" fmla="*/ 116 w 116"/>
                  <a:gd name="T43" fmla="*/ 46 h 70"/>
                  <a:gd name="T44" fmla="*/ 110 w 116"/>
                  <a:gd name="T45" fmla="*/ 60 h 70"/>
                  <a:gd name="T46" fmla="*/ 100 w 116"/>
                  <a:gd name="T47" fmla="*/ 68 h 70"/>
                  <a:gd name="T48" fmla="*/ 82 w 116"/>
                  <a:gd name="T49" fmla="*/ 70 h 7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16" h="70">
                    <a:moveTo>
                      <a:pt x="92" y="64"/>
                    </a:moveTo>
                    <a:lnTo>
                      <a:pt x="68" y="70"/>
                    </a:lnTo>
                    <a:lnTo>
                      <a:pt x="46" y="70"/>
                    </a:lnTo>
                    <a:lnTo>
                      <a:pt x="38" y="48"/>
                    </a:lnTo>
                    <a:lnTo>
                      <a:pt x="36" y="24"/>
                    </a:lnTo>
                    <a:lnTo>
                      <a:pt x="24" y="24"/>
                    </a:lnTo>
                    <a:lnTo>
                      <a:pt x="12" y="22"/>
                    </a:lnTo>
                    <a:lnTo>
                      <a:pt x="0" y="22"/>
                    </a:lnTo>
                    <a:lnTo>
                      <a:pt x="6" y="10"/>
                    </a:lnTo>
                    <a:lnTo>
                      <a:pt x="14" y="2"/>
                    </a:lnTo>
                    <a:lnTo>
                      <a:pt x="26" y="0"/>
                    </a:lnTo>
                    <a:lnTo>
                      <a:pt x="40" y="2"/>
                    </a:lnTo>
                    <a:lnTo>
                      <a:pt x="52" y="6"/>
                    </a:lnTo>
                    <a:lnTo>
                      <a:pt x="66" y="12"/>
                    </a:lnTo>
                    <a:lnTo>
                      <a:pt x="76" y="18"/>
                    </a:lnTo>
                    <a:lnTo>
                      <a:pt x="82" y="22"/>
                    </a:lnTo>
                    <a:lnTo>
                      <a:pt x="88" y="24"/>
                    </a:lnTo>
                    <a:lnTo>
                      <a:pt x="96" y="24"/>
                    </a:lnTo>
                    <a:lnTo>
                      <a:pt x="102" y="26"/>
                    </a:lnTo>
                    <a:lnTo>
                      <a:pt x="110" y="28"/>
                    </a:lnTo>
                    <a:lnTo>
                      <a:pt x="114" y="34"/>
                    </a:lnTo>
                    <a:lnTo>
                      <a:pt x="116" y="46"/>
                    </a:lnTo>
                    <a:lnTo>
                      <a:pt x="110" y="60"/>
                    </a:lnTo>
                    <a:lnTo>
                      <a:pt x="100" y="68"/>
                    </a:lnTo>
                    <a:lnTo>
                      <a:pt x="82" y="70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39" name="任意多边形 22"/>
              <p:cNvSpPr>
                <a:spLocks/>
              </p:cNvSpPr>
              <p:nvPr/>
            </p:nvSpPr>
            <p:spPr bwMode="gray">
              <a:xfrm>
                <a:off x="2763" y="374"/>
                <a:ext cx="207" cy="101"/>
              </a:xfrm>
              <a:custGeom>
                <a:avLst/>
                <a:gdLst>
                  <a:gd name="T0" fmla="*/ 198 w 208"/>
                  <a:gd name="T1" fmla="*/ 96 h 102"/>
                  <a:gd name="T2" fmla="*/ 188 w 208"/>
                  <a:gd name="T3" fmla="*/ 96 h 102"/>
                  <a:gd name="T4" fmla="*/ 178 w 208"/>
                  <a:gd name="T5" fmla="*/ 92 h 102"/>
                  <a:gd name="T6" fmla="*/ 174 w 208"/>
                  <a:gd name="T7" fmla="*/ 88 h 102"/>
                  <a:gd name="T8" fmla="*/ 164 w 208"/>
                  <a:gd name="T9" fmla="*/ 84 h 102"/>
                  <a:gd name="T10" fmla="*/ 158 w 208"/>
                  <a:gd name="T11" fmla="*/ 84 h 102"/>
                  <a:gd name="T12" fmla="*/ 154 w 208"/>
                  <a:gd name="T13" fmla="*/ 90 h 102"/>
                  <a:gd name="T14" fmla="*/ 150 w 208"/>
                  <a:gd name="T15" fmla="*/ 96 h 102"/>
                  <a:gd name="T16" fmla="*/ 132 w 208"/>
                  <a:gd name="T17" fmla="*/ 102 h 102"/>
                  <a:gd name="T18" fmla="*/ 96 w 208"/>
                  <a:gd name="T19" fmla="*/ 96 h 102"/>
                  <a:gd name="T20" fmla="*/ 74 w 208"/>
                  <a:gd name="T21" fmla="*/ 74 h 102"/>
                  <a:gd name="T22" fmla="*/ 98 w 208"/>
                  <a:gd name="T23" fmla="*/ 78 h 102"/>
                  <a:gd name="T24" fmla="*/ 120 w 208"/>
                  <a:gd name="T25" fmla="*/ 70 h 102"/>
                  <a:gd name="T26" fmla="*/ 88 w 208"/>
                  <a:gd name="T27" fmla="*/ 64 h 102"/>
                  <a:gd name="T28" fmla="*/ 62 w 208"/>
                  <a:gd name="T29" fmla="*/ 56 h 102"/>
                  <a:gd name="T30" fmla="*/ 60 w 208"/>
                  <a:gd name="T31" fmla="*/ 36 h 102"/>
                  <a:gd name="T32" fmla="*/ 80 w 208"/>
                  <a:gd name="T33" fmla="*/ 26 h 102"/>
                  <a:gd name="T34" fmla="*/ 66 w 208"/>
                  <a:gd name="T35" fmla="*/ 20 h 102"/>
                  <a:gd name="T36" fmla="*/ 48 w 208"/>
                  <a:gd name="T37" fmla="*/ 30 h 102"/>
                  <a:gd name="T38" fmla="*/ 28 w 208"/>
                  <a:gd name="T39" fmla="*/ 40 h 102"/>
                  <a:gd name="T40" fmla="*/ 0 w 208"/>
                  <a:gd name="T41" fmla="*/ 42 h 102"/>
                  <a:gd name="T42" fmla="*/ 2 w 208"/>
                  <a:gd name="T43" fmla="*/ 28 h 102"/>
                  <a:gd name="T44" fmla="*/ 6 w 208"/>
                  <a:gd name="T45" fmla="*/ 14 h 102"/>
                  <a:gd name="T46" fmla="*/ 30 w 208"/>
                  <a:gd name="T47" fmla="*/ 2 h 102"/>
                  <a:gd name="T48" fmla="*/ 56 w 208"/>
                  <a:gd name="T49" fmla="*/ 0 h 102"/>
                  <a:gd name="T50" fmla="*/ 86 w 208"/>
                  <a:gd name="T51" fmla="*/ 4 h 102"/>
                  <a:gd name="T52" fmla="*/ 92 w 208"/>
                  <a:gd name="T53" fmla="*/ 10 h 102"/>
                  <a:gd name="T54" fmla="*/ 92 w 208"/>
                  <a:gd name="T55" fmla="*/ 18 h 102"/>
                  <a:gd name="T56" fmla="*/ 92 w 208"/>
                  <a:gd name="T57" fmla="*/ 28 h 102"/>
                  <a:gd name="T58" fmla="*/ 118 w 208"/>
                  <a:gd name="T59" fmla="*/ 42 h 102"/>
                  <a:gd name="T60" fmla="*/ 128 w 208"/>
                  <a:gd name="T61" fmla="*/ 42 h 102"/>
                  <a:gd name="T62" fmla="*/ 126 w 208"/>
                  <a:gd name="T63" fmla="*/ 34 h 102"/>
                  <a:gd name="T64" fmla="*/ 128 w 208"/>
                  <a:gd name="T65" fmla="*/ 26 h 102"/>
                  <a:gd name="T66" fmla="*/ 134 w 208"/>
                  <a:gd name="T67" fmla="*/ 22 h 102"/>
                  <a:gd name="T68" fmla="*/ 144 w 208"/>
                  <a:gd name="T69" fmla="*/ 28 h 102"/>
                  <a:gd name="T70" fmla="*/ 150 w 208"/>
                  <a:gd name="T71" fmla="*/ 36 h 102"/>
                  <a:gd name="T72" fmla="*/ 152 w 208"/>
                  <a:gd name="T73" fmla="*/ 36 h 102"/>
                  <a:gd name="T74" fmla="*/ 156 w 208"/>
                  <a:gd name="T75" fmla="*/ 30 h 102"/>
                  <a:gd name="T76" fmla="*/ 160 w 208"/>
                  <a:gd name="T77" fmla="*/ 32 h 102"/>
                  <a:gd name="T78" fmla="*/ 166 w 208"/>
                  <a:gd name="T79" fmla="*/ 38 h 102"/>
                  <a:gd name="T80" fmla="*/ 170 w 208"/>
                  <a:gd name="T81" fmla="*/ 44 h 102"/>
                  <a:gd name="T82" fmla="*/ 180 w 208"/>
                  <a:gd name="T83" fmla="*/ 60 h 102"/>
                  <a:gd name="T84" fmla="*/ 208 w 208"/>
                  <a:gd name="T85" fmla="*/ 74 h 102"/>
                  <a:gd name="T86" fmla="*/ 208 w 208"/>
                  <a:gd name="T87" fmla="*/ 86 h 102"/>
                  <a:gd name="T88" fmla="*/ 204 w 208"/>
                  <a:gd name="T89" fmla="*/ 92 h 102"/>
                  <a:gd name="T90" fmla="*/ 194 w 208"/>
                  <a:gd name="T91" fmla="*/ 98 h 102"/>
                  <a:gd name="T92" fmla="*/ 184 w 208"/>
                  <a:gd name="T93" fmla="*/ 100 h 102"/>
                  <a:gd name="T94" fmla="*/ 204 w 208"/>
                  <a:gd name="T95" fmla="*/ 94 h 10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08" h="102">
                    <a:moveTo>
                      <a:pt x="204" y="94"/>
                    </a:moveTo>
                    <a:lnTo>
                      <a:pt x="198" y="96"/>
                    </a:lnTo>
                    <a:lnTo>
                      <a:pt x="192" y="96"/>
                    </a:lnTo>
                    <a:lnTo>
                      <a:pt x="188" y="96"/>
                    </a:lnTo>
                    <a:lnTo>
                      <a:pt x="182" y="94"/>
                    </a:lnTo>
                    <a:lnTo>
                      <a:pt x="178" y="92"/>
                    </a:lnTo>
                    <a:lnTo>
                      <a:pt x="176" y="90"/>
                    </a:lnTo>
                    <a:lnTo>
                      <a:pt x="174" y="88"/>
                    </a:lnTo>
                    <a:lnTo>
                      <a:pt x="170" y="86"/>
                    </a:lnTo>
                    <a:lnTo>
                      <a:pt x="164" y="84"/>
                    </a:lnTo>
                    <a:lnTo>
                      <a:pt x="162" y="82"/>
                    </a:lnTo>
                    <a:lnTo>
                      <a:pt x="158" y="84"/>
                    </a:lnTo>
                    <a:lnTo>
                      <a:pt x="156" y="86"/>
                    </a:lnTo>
                    <a:lnTo>
                      <a:pt x="154" y="90"/>
                    </a:lnTo>
                    <a:lnTo>
                      <a:pt x="152" y="92"/>
                    </a:lnTo>
                    <a:lnTo>
                      <a:pt x="150" y="96"/>
                    </a:lnTo>
                    <a:lnTo>
                      <a:pt x="146" y="98"/>
                    </a:lnTo>
                    <a:lnTo>
                      <a:pt x="132" y="102"/>
                    </a:lnTo>
                    <a:lnTo>
                      <a:pt x="114" y="102"/>
                    </a:lnTo>
                    <a:lnTo>
                      <a:pt x="96" y="96"/>
                    </a:lnTo>
                    <a:lnTo>
                      <a:pt x="82" y="88"/>
                    </a:lnTo>
                    <a:lnTo>
                      <a:pt x="74" y="74"/>
                    </a:lnTo>
                    <a:lnTo>
                      <a:pt x="86" y="76"/>
                    </a:lnTo>
                    <a:lnTo>
                      <a:pt x="98" y="78"/>
                    </a:lnTo>
                    <a:lnTo>
                      <a:pt x="108" y="78"/>
                    </a:lnTo>
                    <a:lnTo>
                      <a:pt x="120" y="70"/>
                    </a:lnTo>
                    <a:lnTo>
                      <a:pt x="104" y="66"/>
                    </a:lnTo>
                    <a:lnTo>
                      <a:pt x="88" y="64"/>
                    </a:lnTo>
                    <a:lnTo>
                      <a:pt x="74" y="62"/>
                    </a:lnTo>
                    <a:lnTo>
                      <a:pt x="62" y="56"/>
                    </a:lnTo>
                    <a:lnTo>
                      <a:pt x="52" y="44"/>
                    </a:lnTo>
                    <a:lnTo>
                      <a:pt x="60" y="36"/>
                    </a:lnTo>
                    <a:lnTo>
                      <a:pt x="70" y="30"/>
                    </a:lnTo>
                    <a:lnTo>
                      <a:pt x="80" y="26"/>
                    </a:lnTo>
                    <a:lnTo>
                      <a:pt x="74" y="20"/>
                    </a:lnTo>
                    <a:lnTo>
                      <a:pt x="66" y="20"/>
                    </a:lnTo>
                    <a:lnTo>
                      <a:pt x="56" y="24"/>
                    </a:lnTo>
                    <a:lnTo>
                      <a:pt x="48" y="30"/>
                    </a:lnTo>
                    <a:lnTo>
                      <a:pt x="40" y="34"/>
                    </a:lnTo>
                    <a:lnTo>
                      <a:pt x="28" y="40"/>
                    </a:lnTo>
                    <a:lnTo>
                      <a:pt x="14" y="42"/>
                    </a:lnTo>
                    <a:lnTo>
                      <a:pt x="0" y="42"/>
                    </a:lnTo>
                    <a:lnTo>
                      <a:pt x="2" y="34"/>
                    </a:lnTo>
                    <a:lnTo>
                      <a:pt x="2" y="28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6" y="6"/>
                    </a:lnTo>
                    <a:lnTo>
                      <a:pt x="30" y="2"/>
                    </a:lnTo>
                    <a:lnTo>
                      <a:pt x="42" y="2"/>
                    </a:lnTo>
                    <a:lnTo>
                      <a:pt x="56" y="0"/>
                    </a:lnTo>
                    <a:lnTo>
                      <a:pt x="72" y="2"/>
                    </a:lnTo>
                    <a:lnTo>
                      <a:pt x="86" y="4"/>
                    </a:lnTo>
                    <a:lnTo>
                      <a:pt x="90" y="6"/>
                    </a:lnTo>
                    <a:lnTo>
                      <a:pt x="92" y="10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24"/>
                    </a:lnTo>
                    <a:lnTo>
                      <a:pt x="92" y="28"/>
                    </a:lnTo>
                    <a:lnTo>
                      <a:pt x="104" y="34"/>
                    </a:lnTo>
                    <a:lnTo>
                      <a:pt x="118" y="42"/>
                    </a:lnTo>
                    <a:lnTo>
                      <a:pt x="128" y="46"/>
                    </a:ln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4"/>
                    </a:lnTo>
                    <a:lnTo>
                      <a:pt x="126" y="30"/>
                    </a:lnTo>
                    <a:lnTo>
                      <a:pt x="128" y="26"/>
                    </a:lnTo>
                    <a:lnTo>
                      <a:pt x="130" y="24"/>
                    </a:lnTo>
                    <a:lnTo>
                      <a:pt x="134" y="22"/>
                    </a:lnTo>
                    <a:lnTo>
                      <a:pt x="140" y="24"/>
                    </a:lnTo>
                    <a:lnTo>
                      <a:pt x="144" y="28"/>
                    </a:lnTo>
                    <a:lnTo>
                      <a:pt x="148" y="32"/>
                    </a:lnTo>
                    <a:lnTo>
                      <a:pt x="150" y="36"/>
                    </a:lnTo>
                    <a:lnTo>
                      <a:pt x="150" y="40"/>
                    </a:lnTo>
                    <a:lnTo>
                      <a:pt x="152" y="36"/>
                    </a:lnTo>
                    <a:lnTo>
                      <a:pt x="154" y="32"/>
                    </a:lnTo>
                    <a:lnTo>
                      <a:pt x="156" y="30"/>
                    </a:lnTo>
                    <a:lnTo>
                      <a:pt x="158" y="32"/>
                    </a:lnTo>
                    <a:lnTo>
                      <a:pt x="160" y="32"/>
                    </a:lnTo>
                    <a:lnTo>
                      <a:pt x="162" y="36"/>
                    </a:lnTo>
                    <a:lnTo>
                      <a:pt x="166" y="38"/>
                    </a:lnTo>
                    <a:lnTo>
                      <a:pt x="168" y="42"/>
                    </a:lnTo>
                    <a:lnTo>
                      <a:pt x="170" y="44"/>
                    </a:lnTo>
                    <a:lnTo>
                      <a:pt x="170" y="48"/>
                    </a:lnTo>
                    <a:lnTo>
                      <a:pt x="180" y="60"/>
                    </a:lnTo>
                    <a:lnTo>
                      <a:pt x="192" y="68"/>
                    </a:lnTo>
                    <a:lnTo>
                      <a:pt x="208" y="74"/>
                    </a:lnTo>
                    <a:lnTo>
                      <a:pt x="208" y="80"/>
                    </a:lnTo>
                    <a:lnTo>
                      <a:pt x="208" y="86"/>
                    </a:lnTo>
                    <a:lnTo>
                      <a:pt x="206" y="90"/>
                    </a:lnTo>
                    <a:lnTo>
                      <a:pt x="204" y="92"/>
                    </a:lnTo>
                    <a:lnTo>
                      <a:pt x="198" y="96"/>
                    </a:lnTo>
                    <a:lnTo>
                      <a:pt x="194" y="98"/>
                    </a:lnTo>
                    <a:lnTo>
                      <a:pt x="188" y="98"/>
                    </a:lnTo>
                    <a:lnTo>
                      <a:pt x="184" y="100"/>
                    </a:lnTo>
                    <a:lnTo>
                      <a:pt x="180" y="98"/>
                    </a:lnTo>
                    <a:lnTo>
                      <a:pt x="204" y="94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0" name="任意多边形 23"/>
              <p:cNvSpPr>
                <a:spLocks/>
              </p:cNvSpPr>
              <p:nvPr/>
            </p:nvSpPr>
            <p:spPr bwMode="gray">
              <a:xfrm>
                <a:off x="2763" y="374"/>
                <a:ext cx="207" cy="101"/>
              </a:xfrm>
              <a:custGeom>
                <a:avLst/>
                <a:gdLst>
                  <a:gd name="T0" fmla="*/ 198 w 208"/>
                  <a:gd name="T1" fmla="*/ 96 h 102"/>
                  <a:gd name="T2" fmla="*/ 188 w 208"/>
                  <a:gd name="T3" fmla="*/ 96 h 102"/>
                  <a:gd name="T4" fmla="*/ 178 w 208"/>
                  <a:gd name="T5" fmla="*/ 92 h 102"/>
                  <a:gd name="T6" fmla="*/ 174 w 208"/>
                  <a:gd name="T7" fmla="*/ 88 h 102"/>
                  <a:gd name="T8" fmla="*/ 164 w 208"/>
                  <a:gd name="T9" fmla="*/ 84 h 102"/>
                  <a:gd name="T10" fmla="*/ 158 w 208"/>
                  <a:gd name="T11" fmla="*/ 84 h 102"/>
                  <a:gd name="T12" fmla="*/ 154 w 208"/>
                  <a:gd name="T13" fmla="*/ 90 h 102"/>
                  <a:gd name="T14" fmla="*/ 150 w 208"/>
                  <a:gd name="T15" fmla="*/ 96 h 102"/>
                  <a:gd name="T16" fmla="*/ 132 w 208"/>
                  <a:gd name="T17" fmla="*/ 102 h 102"/>
                  <a:gd name="T18" fmla="*/ 96 w 208"/>
                  <a:gd name="T19" fmla="*/ 96 h 102"/>
                  <a:gd name="T20" fmla="*/ 74 w 208"/>
                  <a:gd name="T21" fmla="*/ 74 h 102"/>
                  <a:gd name="T22" fmla="*/ 98 w 208"/>
                  <a:gd name="T23" fmla="*/ 78 h 102"/>
                  <a:gd name="T24" fmla="*/ 120 w 208"/>
                  <a:gd name="T25" fmla="*/ 70 h 102"/>
                  <a:gd name="T26" fmla="*/ 88 w 208"/>
                  <a:gd name="T27" fmla="*/ 64 h 102"/>
                  <a:gd name="T28" fmla="*/ 62 w 208"/>
                  <a:gd name="T29" fmla="*/ 56 h 102"/>
                  <a:gd name="T30" fmla="*/ 60 w 208"/>
                  <a:gd name="T31" fmla="*/ 36 h 102"/>
                  <a:gd name="T32" fmla="*/ 80 w 208"/>
                  <a:gd name="T33" fmla="*/ 26 h 102"/>
                  <a:gd name="T34" fmla="*/ 66 w 208"/>
                  <a:gd name="T35" fmla="*/ 20 h 102"/>
                  <a:gd name="T36" fmla="*/ 48 w 208"/>
                  <a:gd name="T37" fmla="*/ 30 h 102"/>
                  <a:gd name="T38" fmla="*/ 28 w 208"/>
                  <a:gd name="T39" fmla="*/ 40 h 102"/>
                  <a:gd name="T40" fmla="*/ 0 w 208"/>
                  <a:gd name="T41" fmla="*/ 42 h 102"/>
                  <a:gd name="T42" fmla="*/ 2 w 208"/>
                  <a:gd name="T43" fmla="*/ 28 h 102"/>
                  <a:gd name="T44" fmla="*/ 6 w 208"/>
                  <a:gd name="T45" fmla="*/ 14 h 102"/>
                  <a:gd name="T46" fmla="*/ 30 w 208"/>
                  <a:gd name="T47" fmla="*/ 2 h 102"/>
                  <a:gd name="T48" fmla="*/ 56 w 208"/>
                  <a:gd name="T49" fmla="*/ 0 h 102"/>
                  <a:gd name="T50" fmla="*/ 86 w 208"/>
                  <a:gd name="T51" fmla="*/ 4 h 102"/>
                  <a:gd name="T52" fmla="*/ 92 w 208"/>
                  <a:gd name="T53" fmla="*/ 10 h 102"/>
                  <a:gd name="T54" fmla="*/ 92 w 208"/>
                  <a:gd name="T55" fmla="*/ 18 h 102"/>
                  <a:gd name="T56" fmla="*/ 92 w 208"/>
                  <a:gd name="T57" fmla="*/ 28 h 102"/>
                  <a:gd name="T58" fmla="*/ 118 w 208"/>
                  <a:gd name="T59" fmla="*/ 42 h 102"/>
                  <a:gd name="T60" fmla="*/ 128 w 208"/>
                  <a:gd name="T61" fmla="*/ 42 h 102"/>
                  <a:gd name="T62" fmla="*/ 126 w 208"/>
                  <a:gd name="T63" fmla="*/ 34 h 102"/>
                  <a:gd name="T64" fmla="*/ 128 w 208"/>
                  <a:gd name="T65" fmla="*/ 26 h 102"/>
                  <a:gd name="T66" fmla="*/ 134 w 208"/>
                  <a:gd name="T67" fmla="*/ 22 h 102"/>
                  <a:gd name="T68" fmla="*/ 144 w 208"/>
                  <a:gd name="T69" fmla="*/ 28 h 102"/>
                  <a:gd name="T70" fmla="*/ 150 w 208"/>
                  <a:gd name="T71" fmla="*/ 36 h 102"/>
                  <a:gd name="T72" fmla="*/ 152 w 208"/>
                  <a:gd name="T73" fmla="*/ 36 h 102"/>
                  <a:gd name="T74" fmla="*/ 156 w 208"/>
                  <a:gd name="T75" fmla="*/ 30 h 102"/>
                  <a:gd name="T76" fmla="*/ 160 w 208"/>
                  <a:gd name="T77" fmla="*/ 32 h 102"/>
                  <a:gd name="T78" fmla="*/ 166 w 208"/>
                  <a:gd name="T79" fmla="*/ 38 h 102"/>
                  <a:gd name="T80" fmla="*/ 170 w 208"/>
                  <a:gd name="T81" fmla="*/ 44 h 102"/>
                  <a:gd name="T82" fmla="*/ 180 w 208"/>
                  <a:gd name="T83" fmla="*/ 60 h 102"/>
                  <a:gd name="T84" fmla="*/ 208 w 208"/>
                  <a:gd name="T85" fmla="*/ 74 h 102"/>
                  <a:gd name="T86" fmla="*/ 208 w 208"/>
                  <a:gd name="T87" fmla="*/ 86 h 102"/>
                  <a:gd name="T88" fmla="*/ 204 w 208"/>
                  <a:gd name="T89" fmla="*/ 92 h 102"/>
                  <a:gd name="T90" fmla="*/ 194 w 208"/>
                  <a:gd name="T91" fmla="*/ 98 h 102"/>
                  <a:gd name="T92" fmla="*/ 184 w 208"/>
                  <a:gd name="T93" fmla="*/ 100 h 10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208" h="102">
                    <a:moveTo>
                      <a:pt x="204" y="94"/>
                    </a:moveTo>
                    <a:lnTo>
                      <a:pt x="198" y="96"/>
                    </a:lnTo>
                    <a:lnTo>
                      <a:pt x="192" y="96"/>
                    </a:lnTo>
                    <a:lnTo>
                      <a:pt x="188" y="96"/>
                    </a:lnTo>
                    <a:lnTo>
                      <a:pt x="182" y="94"/>
                    </a:lnTo>
                    <a:lnTo>
                      <a:pt x="178" y="92"/>
                    </a:lnTo>
                    <a:lnTo>
                      <a:pt x="176" y="90"/>
                    </a:lnTo>
                    <a:lnTo>
                      <a:pt x="174" y="88"/>
                    </a:lnTo>
                    <a:lnTo>
                      <a:pt x="170" y="86"/>
                    </a:lnTo>
                    <a:lnTo>
                      <a:pt x="164" y="84"/>
                    </a:lnTo>
                    <a:lnTo>
                      <a:pt x="162" y="82"/>
                    </a:lnTo>
                    <a:lnTo>
                      <a:pt x="158" y="84"/>
                    </a:lnTo>
                    <a:lnTo>
                      <a:pt x="156" y="86"/>
                    </a:lnTo>
                    <a:lnTo>
                      <a:pt x="154" y="90"/>
                    </a:lnTo>
                    <a:lnTo>
                      <a:pt x="152" y="92"/>
                    </a:lnTo>
                    <a:lnTo>
                      <a:pt x="150" y="96"/>
                    </a:lnTo>
                    <a:lnTo>
                      <a:pt x="146" y="98"/>
                    </a:lnTo>
                    <a:lnTo>
                      <a:pt x="132" y="102"/>
                    </a:lnTo>
                    <a:lnTo>
                      <a:pt x="114" y="102"/>
                    </a:lnTo>
                    <a:lnTo>
                      <a:pt x="96" y="96"/>
                    </a:lnTo>
                    <a:lnTo>
                      <a:pt x="82" y="88"/>
                    </a:lnTo>
                    <a:lnTo>
                      <a:pt x="74" y="74"/>
                    </a:lnTo>
                    <a:lnTo>
                      <a:pt x="86" y="76"/>
                    </a:lnTo>
                    <a:lnTo>
                      <a:pt x="98" y="78"/>
                    </a:lnTo>
                    <a:lnTo>
                      <a:pt x="108" y="78"/>
                    </a:lnTo>
                    <a:lnTo>
                      <a:pt x="120" y="70"/>
                    </a:lnTo>
                    <a:lnTo>
                      <a:pt x="104" y="66"/>
                    </a:lnTo>
                    <a:lnTo>
                      <a:pt x="88" y="64"/>
                    </a:lnTo>
                    <a:lnTo>
                      <a:pt x="74" y="62"/>
                    </a:lnTo>
                    <a:lnTo>
                      <a:pt x="62" y="56"/>
                    </a:lnTo>
                    <a:lnTo>
                      <a:pt x="52" y="44"/>
                    </a:lnTo>
                    <a:lnTo>
                      <a:pt x="60" y="36"/>
                    </a:lnTo>
                    <a:lnTo>
                      <a:pt x="70" y="30"/>
                    </a:lnTo>
                    <a:lnTo>
                      <a:pt x="80" y="26"/>
                    </a:lnTo>
                    <a:lnTo>
                      <a:pt x="74" y="20"/>
                    </a:lnTo>
                    <a:lnTo>
                      <a:pt x="66" y="20"/>
                    </a:lnTo>
                    <a:lnTo>
                      <a:pt x="56" y="24"/>
                    </a:lnTo>
                    <a:lnTo>
                      <a:pt x="48" y="30"/>
                    </a:lnTo>
                    <a:lnTo>
                      <a:pt x="40" y="34"/>
                    </a:lnTo>
                    <a:lnTo>
                      <a:pt x="28" y="40"/>
                    </a:lnTo>
                    <a:lnTo>
                      <a:pt x="14" y="42"/>
                    </a:lnTo>
                    <a:lnTo>
                      <a:pt x="0" y="42"/>
                    </a:lnTo>
                    <a:lnTo>
                      <a:pt x="2" y="34"/>
                    </a:lnTo>
                    <a:lnTo>
                      <a:pt x="2" y="28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6" y="6"/>
                    </a:lnTo>
                    <a:lnTo>
                      <a:pt x="30" y="2"/>
                    </a:lnTo>
                    <a:lnTo>
                      <a:pt x="42" y="2"/>
                    </a:lnTo>
                    <a:lnTo>
                      <a:pt x="56" y="0"/>
                    </a:lnTo>
                    <a:lnTo>
                      <a:pt x="72" y="2"/>
                    </a:lnTo>
                    <a:lnTo>
                      <a:pt x="86" y="4"/>
                    </a:lnTo>
                    <a:lnTo>
                      <a:pt x="90" y="6"/>
                    </a:lnTo>
                    <a:lnTo>
                      <a:pt x="92" y="10"/>
                    </a:lnTo>
                    <a:lnTo>
                      <a:pt x="92" y="14"/>
                    </a:lnTo>
                    <a:lnTo>
                      <a:pt x="92" y="18"/>
                    </a:lnTo>
                    <a:lnTo>
                      <a:pt x="92" y="24"/>
                    </a:lnTo>
                    <a:lnTo>
                      <a:pt x="92" y="28"/>
                    </a:lnTo>
                    <a:lnTo>
                      <a:pt x="104" y="34"/>
                    </a:lnTo>
                    <a:lnTo>
                      <a:pt x="118" y="42"/>
                    </a:lnTo>
                    <a:lnTo>
                      <a:pt x="128" y="46"/>
                    </a:ln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4"/>
                    </a:lnTo>
                    <a:lnTo>
                      <a:pt x="126" y="30"/>
                    </a:lnTo>
                    <a:lnTo>
                      <a:pt x="128" y="26"/>
                    </a:lnTo>
                    <a:lnTo>
                      <a:pt x="130" y="24"/>
                    </a:lnTo>
                    <a:lnTo>
                      <a:pt x="134" y="22"/>
                    </a:lnTo>
                    <a:lnTo>
                      <a:pt x="140" y="24"/>
                    </a:lnTo>
                    <a:lnTo>
                      <a:pt x="144" y="28"/>
                    </a:lnTo>
                    <a:lnTo>
                      <a:pt x="148" y="32"/>
                    </a:lnTo>
                    <a:lnTo>
                      <a:pt x="150" y="36"/>
                    </a:lnTo>
                    <a:lnTo>
                      <a:pt x="150" y="40"/>
                    </a:lnTo>
                    <a:lnTo>
                      <a:pt x="152" y="36"/>
                    </a:lnTo>
                    <a:lnTo>
                      <a:pt x="154" y="32"/>
                    </a:lnTo>
                    <a:lnTo>
                      <a:pt x="156" y="30"/>
                    </a:lnTo>
                    <a:lnTo>
                      <a:pt x="158" y="32"/>
                    </a:lnTo>
                    <a:lnTo>
                      <a:pt x="160" y="32"/>
                    </a:lnTo>
                    <a:lnTo>
                      <a:pt x="162" y="36"/>
                    </a:lnTo>
                    <a:lnTo>
                      <a:pt x="166" y="38"/>
                    </a:lnTo>
                    <a:lnTo>
                      <a:pt x="168" y="42"/>
                    </a:lnTo>
                    <a:lnTo>
                      <a:pt x="170" y="44"/>
                    </a:lnTo>
                    <a:lnTo>
                      <a:pt x="170" y="48"/>
                    </a:lnTo>
                    <a:lnTo>
                      <a:pt x="180" y="60"/>
                    </a:lnTo>
                    <a:lnTo>
                      <a:pt x="192" y="68"/>
                    </a:lnTo>
                    <a:lnTo>
                      <a:pt x="208" y="74"/>
                    </a:lnTo>
                    <a:lnTo>
                      <a:pt x="208" y="80"/>
                    </a:lnTo>
                    <a:lnTo>
                      <a:pt x="208" y="86"/>
                    </a:lnTo>
                    <a:lnTo>
                      <a:pt x="206" y="90"/>
                    </a:lnTo>
                    <a:lnTo>
                      <a:pt x="204" y="92"/>
                    </a:lnTo>
                    <a:lnTo>
                      <a:pt x="198" y="96"/>
                    </a:lnTo>
                    <a:lnTo>
                      <a:pt x="194" y="98"/>
                    </a:lnTo>
                    <a:lnTo>
                      <a:pt x="188" y="98"/>
                    </a:lnTo>
                    <a:lnTo>
                      <a:pt x="184" y="100"/>
                    </a:lnTo>
                    <a:lnTo>
                      <a:pt x="180" y="98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1" name="任意多边形 24"/>
              <p:cNvSpPr>
                <a:spLocks/>
              </p:cNvSpPr>
              <p:nvPr/>
            </p:nvSpPr>
            <p:spPr bwMode="gray">
              <a:xfrm>
                <a:off x="2954" y="384"/>
                <a:ext cx="56" cy="47"/>
              </a:xfrm>
              <a:custGeom>
                <a:avLst/>
                <a:gdLst>
                  <a:gd name="T0" fmla="*/ 56 w 56"/>
                  <a:gd name="T1" fmla="*/ 30 h 50"/>
                  <a:gd name="T2" fmla="*/ 54 w 56"/>
                  <a:gd name="T3" fmla="*/ 30 h 50"/>
                  <a:gd name="T4" fmla="*/ 50 w 56"/>
                  <a:gd name="T5" fmla="*/ 32 h 50"/>
                  <a:gd name="T6" fmla="*/ 50 w 56"/>
                  <a:gd name="T7" fmla="*/ 34 h 50"/>
                  <a:gd name="T8" fmla="*/ 48 w 56"/>
                  <a:gd name="T9" fmla="*/ 36 h 50"/>
                  <a:gd name="T10" fmla="*/ 48 w 56"/>
                  <a:gd name="T11" fmla="*/ 40 h 50"/>
                  <a:gd name="T12" fmla="*/ 48 w 56"/>
                  <a:gd name="T13" fmla="*/ 42 h 50"/>
                  <a:gd name="T14" fmla="*/ 46 w 56"/>
                  <a:gd name="T15" fmla="*/ 46 h 50"/>
                  <a:gd name="T16" fmla="*/ 46 w 56"/>
                  <a:gd name="T17" fmla="*/ 48 h 50"/>
                  <a:gd name="T18" fmla="*/ 44 w 56"/>
                  <a:gd name="T19" fmla="*/ 50 h 50"/>
                  <a:gd name="T20" fmla="*/ 40 w 56"/>
                  <a:gd name="T21" fmla="*/ 50 h 50"/>
                  <a:gd name="T22" fmla="*/ 38 w 56"/>
                  <a:gd name="T23" fmla="*/ 48 h 50"/>
                  <a:gd name="T24" fmla="*/ 32 w 56"/>
                  <a:gd name="T25" fmla="*/ 46 h 50"/>
                  <a:gd name="T26" fmla="*/ 28 w 56"/>
                  <a:gd name="T27" fmla="*/ 44 h 50"/>
                  <a:gd name="T28" fmla="*/ 24 w 56"/>
                  <a:gd name="T29" fmla="*/ 40 h 50"/>
                  <a:gd name="T30" fmla="*/ 22 w 56"/>
                  <a:gd name="T31" fmla="*/ 34 h 50"/>
                  <a:gd name="T32" fmla="*/ 20 w 56"/>
                  <a:gd name="T33" fmla="*/ 30 h 50"/>
                  <a:gd name="T34" fmla="*/ 16 w 56"/>
                  <a:gd name="T35" fmla="*/ 28 h 50"/>
                  <a:gd name="T36" fmla="*/ 14 w 56"/>
                  <a:gd name="T37" fmla="*/ 26 h 50"/>
                  <a:gd name="T38" fmla="*/ 10 w 56"/>
                  <a:gd name="T39" fmla="*/ 26 h 50"/>
                  <a:gd name="T40" fmla="*/ 6 w 56"/>
                  <a:gd name="T41" fmla="*/ 24 h 50"/>
                  <a:gd name="T42" fmla="*/ 4 w 56"/>
                  <a:gd name="T43" fmla="*/ 24 h 50"/>
                  <a:gd name="T44" fmla="*/ 2 w 56"/>
                  <a:gd name="T45" fmla="*/ 22 h 50"/>
                  <a:gd name="T46" fmla="*/ 0 w 56"/>
                  <a:gd name="T47" fmla="*/ 20 h 50"/>
                  <a:gd name="T48" fmla="*/ 0 w 56"/>
                  <a:gd name="T49" fmla="*/ 16 h 50"/>
                  <a:gd name="T50" fmla="*/ 4 w 56"/>
                  <a:gd name="T51" fmla="*/ 14 h 50"/>
                  <a:gd name="T52" fmla="*/ 10 w 56"/>
                  <a:gd name="T53" fmla="*/ 12 h 50"/>
                  <a:gd name="T54" fmla="*/ 16 w 56"/>
                  <a:gd name="T55" fmla="*/ 14 h 50"/>
                  <a:gd name="T56" fmla="*/ 20 w 56"/>
                  <a:gd name="T57" fmla="*/ 16 h 50"/>
                  <a:gd name="T58" fmla="*/ 20 w 56"/>
                  <a:gd name="T59" fmla="*/ 8 h 50"/>
                  <a:gd name="T60" fmla="*/ 20 w 56"/>
                  <a:gd name="T61" fmla="*/ 0 h 50"/>
                  <a:gd name="T62" fmla="*/ 34 w 56"/>
                  <a:gd name="T63" fmla="*/ 0 h 50"/>
                  <a:gd name="T64" fmla="*/ 44 w 56"/>
                  <a:gd name="T65" fmla="*/ 6 h 50"/>
                  <a:gd name="T66" fmla="*/ 54 w 56"/>
                  <a:gd name="T67" fmla="*/ 18 h 50"/>
                  <a:gd name="T68" fmla="*/ 56 w 56"/>
                  <a:gd name="T69" fmla="*/ 22 h 50"/>
                  <a:gd name="T70" fmla="*/ 56 w 56"/>
                  <a:gd name="T71" fmla="*/ 24 h 50"/>
                  <a:gd name="T72" fmla="*/ 56 w 56"/>
                  <a:gd name="T73" fmla="*/ 26 h 50"/>
                  <a:gd name="T74" fmla="*/ 56 w 56"/>
                  <a:gd name="T75" fmla="*/ 28 h 50"/>
                  <a:gd name="T76" fmla="*/ 54 w 56"/>
                  <a:gd name="T77" fmla="*/ 28 h 50"/>
                  <a:gd name="T78" fmla="*/ 52 w 56"/>
                  <a:gd name="T79" fmla="*/ 30 h 50"/>
                  <a:gd name="T80" fmla="*/ 52 w 56"/>
                  <a:gd name="T81" fmla="*/ 32 h 50"/>
                  <a:gd name="T82" fmla="*/ 50 w 56"/>
                  <a:gd name="T83" fmla="*/ 36 h 50"/>
                  <a:gd name="T84" fmla="*/ 52 w 56"/>
                  <a:gd name="T85" fmla="*/ 36 h 50"/>
                  <a:gd name="T86" fmla="*/ 54 w 56"/>
                  <a:gd name="T87" fmla="*/ 38 h 50"/>
                  <a:gd name="T88" fmla="*/ 56 w 56"/>
                  <a:gd name="T89" fmla="*/ 38 h 50"/>
                  <a:gd name="T90" fmla="*/ 56 w 56"/>
                  <a:gd name="T91" fmla="*/ 40 h 50"/>
                  <a:gd name="T92" fmla="*/ 56 w 56"/>
                  <a:gd name="T93" fmla="*/ 30 h 5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56" h="50">
                    <a:moveTo>
                      <a:pt x="56" y="30"/>
                    </a:moveTo>
                    <a:lnTo>
                      <a:pt x="54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48" y="36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6" y="46"/>
                    </a:lnTo>
                    <a:lnTo>
                      <a:pt x="46" y="48"/>
                    </a:lnTo>
                    <a:lnTo>
                      <a:pt x="44" y="50"/>
                    </a:lnTo>
                    <a:lnTo>
                      <a:pt x="40" y="50"/>
                    </a:lnTo>
                    <a:lnTo>
                      <a:pt x="38" y="48"/>
                    </a:lnTo>
                    <a:lnTo>
                      <a:pt x="32" y="46"/>
                    </a:lnTo>
                    <a:lnTo>
                      <a:pt x="28" y="44"/>
                    </a:lnTo>
                    <a:lnTo>
                      <a:pt x="24" y="40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16" y="28"/>
                    </a:lnTo>
                    <a:lnTo>
                      <a:pt x="14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10" y="12"/>
                    </a:lnTo>
                    <a:lnTo>
                      <a:pt x="16" y="14"/>
                    </a:lnTo>
                    <a:lnTo>
                      <a:pt x="20" y="16"/>
                    </a:lnTo>
                    <a:lnTo>
                      <a:pt x="20" y="8"/>
                    </a:lnTo>
                    <a:lnTo>
                      <a:pt x="20" y="0"/>
                    </a:lnTo>
                    <a:lnTo>
                      <a:pt x="34" y="0"/>
                    </a:lnTo>
                    <a:lnTo>
                      <a:pt x="44" y="6"/>
                    </a:lnTo>
                    <a:lnTo>
                      <a:pt x="54" y="18"/>
                    </a:lnTo>
                    <a:lnTo>
                      <a:pt x="56" y="22"/>
                    </a:lnTo>
                    <a:lnTo>
                      <a:pt x="56" y="24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4" y="28"/>
                    </a:lnTo>
                    <a:lnTo>
                      <a:pt x="52" y="30"/>
                    </a:lnTo>
                    <a:lnTo>
                      <a:pt x="52" y="32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4" y="38"/>
                    </a:lnTo>
                    <a:lnTo>
                      <a:pt x="56" y="38"/>
                    </a:lnTo>
                    <a:lnTo>
                      <a:pt x="56" y="40"/>
                    </a:lnTo>
                    <a:lnTo>
                      <a:pt x="56" y="30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2" name="任意多边形 25"/>
              <p:cNvSpPr>
                <a:spLocks/>
              </p:cNvSpPr>
              <p:nvPr/>
            </p:nvSpPr>
            <p:spPr bwMode="gray">
              <a:xfrm>
                <a:off x="2954" y="384"/>
                <a:ext cx="56" cy="47"/>
              </a:xfrm>
              <a:custGeom>
                <a:avLst/>
                <a:gdLst>
                  <a:gd name="T0" fmla="*/ 56 w 56"/>
                  <a:gd name="T1" fmla="*/ 30 h 50"/>
                  <a:gd name="T2" fmla="*/ 54 w 56"/>
                  <a:gd name="T3" fmla="*/ 30 h 50"/>
                  <a:gd name="T4" fmla="*/ 50 w 56"/>
                  <a:gd name="T5" fmla="*/ 32 h 50"/>
                  <a:gd name="T6" fmla="*/ 50 w 56"/>
                  <a:gd name="T7" fmla="*/ 34 h 50"/>
                  <a:gd name="T8" fmla="*/ 48 w 56"/>
                  <a:gd name="T9" fmla="*/ 36 h 50"/>
                  <a:gd name="T10" fmla="*/ 48 w 56"/>
                  <a:gd name="T11" fmla="*/ 40 h 50"/>
                  <a:gd name="T12" fmla="*/ 48 w 56"/>
                  <a:gd name="T13" fmla="*/ 42 h 50"/>
                  <a:gd name="T14" fmla="*/ 46 w 56"/>
                  <a:gd name="T15" fmla="*/ 46 h 50"/>
                  <a:gd name="T16" fmla="*/ 46 w 56"/>
                  <a:gd name="T17" fmla="*/ 48 h 50"/>
                  <a:gd name="T18" fmla="*/ 44 w 56"/>
                  <a:gd name="T19" fmla="*/ 50 h 50"/>
                  <a:gd name="T20" fmla="*/ 40 w 56"/>
                  <a:gd name="T21" fmla="*/ 50 h 50"/>
                  <a:gd name="T22" fmla="*/ 38 w 56"/>
                  <a:gd name="T23" fmla="*/ 48 h 50"/>
                  <a:gd name="T24" fmla="*/ 32 w 56"/>
                  <a:gd name="T25" fmla="*/ 46 h 50"/>
                  <a:gd name="T26" fmla="*/ 28 w 56"/>
                  <a:gd name="T27" fmla="*/ 44 h 50"/>
                  <a:gd name="T28" fmla="*/ 24 w 56"/>
                  <a:gd name="T29" fmla="*/ 40 h 50"/>
                  <a:gd name="T30" fmla="*/ 22 w 56"/>
                  <a:gd name="T31" fmla="*/ 34 h 50"/>
                  <a:gd name="T32" fmla="*/ 20 w 56"/>
                  <a:gd name="T33" fmla="*/ 30 h 50"/>
                  <a:gd name="T34" fmla="*/ 16 w 56"/>
                  <a:gd name="T35" fmla="*/ 28 h 50"/>
                  <a:gd name="T36" fmla="*/ 14 w 56"/>
                  <a:gd name="T37" fmla="*/ 26 h 50"/>
                  <a:gd name="T38" fmla="*/ 10 w 56"/>
                  <a:gd name="T39" fmla="*/ 26 h 50"/>
                  <a:gd name="T40" fmla="*/ 6 w 56"/>
                  <a:gd name="T41" fmla="*/ 24 h 50"/>
                  <a:gd name="T42" fmla="*/ 4 w 56"/>
                  <a:gd name="T43" fmla="*/ 24 h 50"/>
                  <a:gd name="T44" fmla="*/ 2 w 56"/>
                  <a:gd name="T45" fmla="*/ 22 h 50"/>
                  <a:gd name="T46" fmla="*/ 0 w 56"/>
                  <a:gd name="T47" fmla="*/ 20 h 50"/>
                  <a:gd name="T48" fmla="*/ 0 w 56"/>
                  <a:gd name="T49" fmla="*/ 16 h 50"/>
                  <a:gd name="T50" fmla="*/ 4 w 56"/>
                  <a:gd name="T51" fmla="*/ 14 h 50"/>
                  <a:gd name="T52" fmla="*/ 10 w 56"/>
                  <a:gd name="T53" fmla="*/ 12 h 50"/>
                  <a:gd name="T54" fmla="*/ 16 w 56"/>
                  <a:gd name="T55" fmla="*/ 14 h 50"/>
                  <a:gd name="T56" fmla="*/ 20 w 56"/>
                  <a:gd name="T57" fmla="*/ 16 h 50"/>
                  <a:gd name="T58" fmla="*/ 20 w 56"/>
                  <a:gd name="T59" fmla="*/ 8 h 50"/>
                  <a:gd name="T60" fmla="*/ 20 w 56"/>
                  <a:gd name="T61" fmla="*/ 0 h 50"/>
                  <a:gd name="T62" fmla="*/ 34 w 56"/>
                  <a:gd name="T63" fmla="*/ 0 h 50"/>
                  <a:gd name="T64" fmla="*/ 44 w 56"/>
                  <a:gd name="T65" fmla="*/ 6 h 50"/>
                  <a:gd name="T66" fmla="*/ 54 w 56"/>
                  <a:gd name="T67" fmla="*/ 18 h 50"/>
                  <a:gd name="T68" fmla="*/ 56 w 56"/>
                  <a:gd name="T69" fmla="*/ 22 h 50"/>
                  <a:gd name="T70" fmla="*/ 56 w 56"/>
                  <a:gd name="T71" fmla="*/ 24 h 50"/>
                  <a:gd name="T72" fmla="*/ 56 w 56"/>
                  <a:gd name="T73" fmla="*/ 26 h 50"/>
                  <a:gd name="T74" fmla="*/ 56 w 56"/>
                  <a:gd name="T75" fmla="*/ 28 h 50"/>
                  <a:gd name="T76" fmla="*/ 54 w 56"/>
                  <a:gd name="T77" fmla="*/ 28 h 50"/>
                  <a:gd name="T78" fmla="*/ 52 w 56"/>
                  <a:gd name="T79" fmla="*/ 30 h 50"/>
                  <a:gd name="T80" fmla="*/ 52 w 56"/>
                  <a:gd name="T81" fmla="*/ 32 h 50"/>
                  <a:gd name="T82" fmla="*/ 50 w 56"/>
                  <a:gd name="T83" fmla="*/ 36 h 50"/>
                  <a:gd name="T84" fmla="*/ 52 w 56"/>
                  <a:gd name="T85" fmla="*/ 36 h 50"/>
                  <a:gd name="T86" fmla="*/ 54 w 56"/>
                  <a:gd name="T87" fmla="*/ 38 h 50"/>
                  <a:gd name="T88" fmla="*/ 56 w 56"/>
                  <a:gd name="T89" fmla="*/ 38 h 50"/>
                  <a:gd name="T90" fmla="*/ 56 w 56"/>
                  <a:gd name="T91" fmla="*/ 40 h 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6" h="50">
                    <a:moveTo>
                      <a:pt x="56" y="30"/>
                    </a:moveTo>
                    <a:lnTo>
                      <a:pt x="54" y="30"/>
                    </a:lnTo>
                    <a:lnTo>
                      <a:pt x="50" y="32"/>
                    </a:lnTo>
                    <a:lnTo>
                      <a:pt x="50" y="34"/>
                    </a:lnTo>
                    <a:lnTo>
                      <a:pt x="48" y="36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6" y="46"/>
                    </a:lnTo>
                    <a:lnTo>
                      <a:pt x="46" y="48"/>
                    </a:lnTo>
                    <a:lnTo>
                      <a:pt x="44" y="50"/>
                    </a:lnTo>
                    <a:lnTo>
                      <a:pt x="40" y="50"/>
                    </a:lnTo>
                    <a:lnTo>
                      <a:pt x="38" y="48"/>
                    </a:lnTo>
                    <a:lnTo>
                      <a:pt x="32" y="46"/>
                    </a:lnTo>
                    <a:lnTo>
                      <a:pt x="28" y="44"/>
                    </a:lnTo>
                    <a:lnTo>
                      <a:pt x="24" y="40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16" y="28"/>
                    </a:lnTo>
                    <a:lnTo>
                      <a:pt x="14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2" y="22"/>
                    </a:lnTo>
                    <a:lnTo>
                      <a:pt x="0" y="20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10" y="12"/>
                    </a:lnTo>
                    <a:lnTo>
                      <a:pt x="16" y="14"/>
                    </a:lnTo>
                    <a:lnTo>
                      <a:pt x="20" y="16"/>
                    </a:lnTo>
                    <a:lnTo>
                      <a:pt x="20" y="8"/>
                    </a:lnTo>
                    <a:lnTo>
                      <a:pt x="20" y="0"/>
                    </a:lnTo>
                    <a:lnTo>
                      <a:pt x="34" y="0"/>
                    </a:lnTo>
                    <a:lnTo>
                      <a:pt x="44" y="6"/>
                    </a:lnTo>
                    <a:lnTo>
                      <a:pt x="54" y="18"/>
                    </a:lnTo>
                    <a:lnTo>
                      <a:pt x="56" y="22"/>
                    </a:lnTo>
                    <a:lnTo>
                      <a:pt x="56" y="24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4" y="28"/>
                    </a:lnTo>
                    <a:lnTo>
                      <a:pt x="52" y="30"/>
                    </a:lnTo>
                    <a:lnTo>
                      <a:pt x="52" y="32"/>
                    </a:lnTo>
                    <a:lnTo>
                      <a:pt x="50" y="36"/>
                    </a:lnTo>
                    <a:lnTo>
                      <a:pt x="52" y="36"/>
                    </a:lnTo>
                    <a:lnTo>
                      <a:pt x="54" y="38"/>
                    </a:lnTo>
                    <a:lnTo>
                      <a:pt x="56" y="38"/>
                    </a:lnTo>
                    <a:lnTo>
                      <a:pt x="56" y="40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3" name="任意多边形 26"/>
              <p:cNvSpPr>
                <a:spLocks/>
              </p:cNvSpPr>
              <p:nvPr/>
            </p:nvSpPr>
            <p:spPr bwMode="gray">
              <a:xfrm>
                <a:off x="2777" y="293"/>
                <a:ext cx="159" cy="84"/>
              </a:xfrm>
              <a:custGeom>
                <a:avLst/>
                <a:gdLst>
                  <a:gd name="T0" fmla="*/ 152 w 158"/>
                  <a:gd name="T1" fmla="*/ 70 h 84"/>
                  <a:gd name="T2" fmla="*/ 134 w 158"/>
                  <a:gd name="T3" fmla="*/ 70 h 84"/>
                  <a:gd name="T4" fmla="*/ 116 w 158"/>
                  <a:gd name="T5" fmla="*/ 70 h 84"/>
                  <a:gd name="T6" fmla="*/ 102 w 158"/>
                  <a:gd name="T7" fmla="*/ 80 h 84"/>
                  <a:gd name="T8" fmla="*/ 84 w 158"/>
                  <a:gd name="T9" fmla="*/ 84 h 84"/>
                  <a:gd name="T10" fmla="*/ 80 w 158"/>
                  <a:gd name="T11" fmla="*/ 74 h 84"/>
                  <a:gd name="T12" fmla="*/ 90 w 158"/>
                  <a:gd name="T13" fmla="*/ 70 h 84"/>
                  <a:gd name="T14" fmla="*/ 98 w 158"/>
                  <a:gd name="T15" fmla="*/ 68 h 84"/>
                  <a:gd name="T16" fmla="*/ 80 w 158"/>
                  <a:gd name="T17" fmla="*/ 66 h 84"/>
                  <a:gd name="T18" fmla="*/ 70 w 158"/>
                  <a:gd name="T19" fmla="*/ 66 h 84"/>
                  <a:gd name="T20" fmla="*/ 62 w 158"/>
                  <a:gd name="T21" fmla="*/ 66 h 84"/>
                  <a:gd name="T22" fmla="*/ 54 w 158"/>
                  <a:gd name="T23" fmla="*/ 64 h 84"/>
                  <a:gd name="T24" fmla="*/ 54 w 158"/>
                  <a:gd name="T25" fmla="*/ 58 h 84"/>
                  <a:gd name="T26" fmla="*/ 60 w 158"/>
                  <a:gd name="T27" fmla="*/ 52 h 84"/>
                  <a:gd name="T28" fmla="*/ 68 w 158"/>
                  <a:gd name="T29" fmla="*/ 50 h 84"/>
                  <a:gd name="T30" fmla="*/ 48 w 158"/>
                  <a:gd name="T31" fmla="*/ 36 h 84"/>
                  <a:gd name="T32" fmla="*/ 28 w 158"/>
                  <a:gd name="T33" fmla="*/ 44 h 84"/>
                  <a:gd name="T34" fmla="*/ 12 w 158"/>
                  <a:gd name="T35" fmla="*/ 48 h 84"/>
                  <a:gd name="T36" fmla="*/ 0 w 158"/>
                  <a:gd name="T37" fmla="*/ 34 h 84"/>
                  <a:gd name="T38" fmla="*/ 12 w 158"/>
                  <a:gd name="T39" fmla="*/ 24 h 84"/>
                  <a:gd name="T40" fmla="*/ 34 w 158"/>
                  <a:gd name="T41" fmla="*/ 20 h 84"/>
                  <a:gd name="T42" fmla="*/ 46 w 158"/>
                  <a:gd name="T43" fmla="*/ 16 h 84"/>
                  <a:gd name="T44" fmla="*/ 52 w 158"/>
                  <a:gd name="T45" fmla="*/ 12 h 84"/>
                  <a:gd name="T46" fmla="*/ 58 w 158"/>
                  <a:gd name="T47" fmla="*/ 12 h 84"/>
                  <a:gd name="T48" fmla="*/ 64 w 158"/>
                  <a:gd name="T49" fmla="*/ 20 h 84"/>
                  <a:gd name="T50" fmla="*/ 66 w 158"/>
                  <a:gd name="T51" fmla="*/ 28 h 84"/>
                  <a:gd name="T52" fmla="*/ 62 w 158"/>
                  <a:gd name="T53" fmla="*/ 36 h 84"/>
                  <a:gd name="T54" fmla="*/ 82 w 158"/>
                  <a:gd name="T55" fmla="*/ 46 h 84"/>
                  <a:gd name="T56" fmla="*/ 112 w 158"/>
                  <a:gd name="T57" fmla="*/ 54 h 84"/>
                  <a:gd name="T58" fmla="*/ 128 w 158"/>
                  <a:gd name="T59" fmla="*/ 50 h 84"/>
                  <a:gd name="T60" fmla="*/ 108 w 158"/>
                  <a:gd name="T61" fmla="*/ 36 h 84"/>
                  <a:gd name="T62" fmla="*/ 92 w 158"/>
                  <a:gd name="T63" fmla="*/ 34 h 84"/>
                  <a:gd name="T64" fmla="*/ 86 w 158"/>
                  <a:gd name="T65" fmla="*/ 34 h 84"/>
                  <a:gd name="T66" fmla="*/ 80 w 158"/>
                  <a:gd name="T67" fmla="*/ 32 h 84"/>
                  <a:gd name="T68" fmla="*/ 80 w 158"/>
                  <a:gd name="T69" fmla="*/ 26 h 84"/>
                  <a:gd name="T70" fmla="*/ 86 w 158"/>
                  <a:gd name="T71" fmla="*/ 20 h 84"/>
                  <a:gd name="T72" fmla="*/ 92 w 158"/>
                  <a:gd name="T73" fmla="*/ 18 h 84"/>
                  <a:gd name="T74" fmla="*/ 98 w 158"/>
                  <a:gd name="T75" fmla="*/ 14 h 84"/>
                  <a:gd name="T76" fmla="*/ 84 w 158"/>
                  <a:gd name="T77" fmla="*/ 8 h 84"/>
                  <a:gd name="T78" fmla="*/ 108 w 158"/>
                  <a:gd name="T79" fmla="*/ 0 h 84"/>
                  <a:gd name="T80" fmla="*/ 122 w 158"/>
                  <a:gd name="T81" fmla="*/ 10 h 84"/>
                  <a:gd name="T82" fmla="*/ 122 w 158"/>
                  <a:gd name="T83" fmla="*/ 16 h 84"/>
                  <a:gd name="T84" fmla="*/ 120 w 158"/>
                  <a:gd name="T85" fmla="*/ 18 h 84"/>
                  <a:gd name="T86" fmla="*/ 118 w 158"/>
                  <a:gd name="T87" fmla="*/ 24 h 84"/>
                  <a:gd name="T88" fmla="*/ 120 w 158"/>
                  <a:gd name="T89" fmla="*/ 32 h 84"/>
                  <a:gd name="T90" fmla="*/ 128 w 158"/>
                  <a:gd name="T91" fmla="*/ 42 h 84"/>
                  <a:gd name="T92" fmla="*/ 134 w 158"/>
                  <a:gd name="T93" fmla="*/ 50 h 84"/>
                  <a:gd name="T94" fmla="*/ 138 w 158"/>
                  <a:gd name="T95" fmla="*/ 56 h 84"/>
                  <a:gd name="T96" fmla="*/ 142 w 158"/>
                  <a:gd name="T97" fmla="*/ 58 h 84"/>
                  <a:gd name="T98" fmla="*/ 150 w 158"/>
                  <a:gd name="T99" fmla="*/ 54 h 84"/>
                  <a:gd name="T100" fmla="*/ 156 w 158"/>
                  <a:gd name="T101" fmla="*/ 64 h 84"/>
                  <a:gd name="T102" fmla="*/ 158 w 158"/>
                  <a:gd name="T103" fmla="*/ 64 h 8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58" h="84">
                    <a:moveTo>
                      <a:pt x="158" y="64"/>
                    </a:moveTo>
                    <a:lnTo>
                      <a:pt x="152" y="70"/>
                    </a:lnTo>
                    <a:lnTo>
                      <a:pt x="144" y="70"/>
                    </a:lnTo>
                    <a:lnTo>
                      <a:pt x="134" y="70"/>
                    </a:lnTo>
                    <a:lnTo>
                      <a:pt x="124" y="70"/>
                    </a:lnTo>
                    <a:lnTo>
                      <a:pt x="116" y="70"/>
                    </a:lnTo>
                    <a:lnTo>
                      <a:pt x="110" y="74"/>
                    </a:lnTo>
                    <a:lnTo>
                      <a:pt x="102" y="80"/>
                    </a:lnTo>
                    <a:lnTo>
                      <a:pt x="92" y="84"/>
                    </a:lnTo>
                    <a:lnTo>
                      <a:pt x="84" y="84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4" y="70"/>
                    </a:lnTo>
                    <a:lnTo>
                      <a:pt x="90" y="70"/>
                    </a:lnTo>
                    <a:lnTo>
                      <a:pt x="94" y="68"/>
                    </a:lnTo>
                    <a:lnTo>
                      <a:pt x="98" y="68"/>
                    </a:lnTo>
                    <a:lnTo>
                      <a:pt x="90" y="66"/>
                    </a:lnTo>
                    <a:lnTo>
                      <a:pt x="80" y="66"/>
                    </a:lnTo>
                    <a:lnTo>
                      <a:pt x="76" y="66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6"/>
                    </a:lnTo>
                    <a:lnTo>
                      <a:pt x="58" y="66"/>
                    </a:lnTo>
                    <a:lnTo>
                      <a:pt x="54" y="64"/>
                    </a:lnTo>
                    <a:lnTo>
                      <a:pt x="54" y="60"/>
                    </a:lnTo>
                    <a:lnTo>
                      <a:pt x="54" y="58"/>
                    </a:lnTo>
                    <a:lnTo>
                      <a:pt x="56" y="56"/>
                    </a:lnTo>
                    <a:lnTo>
                      <a:pt x="60" y="52"/>
                    </a:lnTo>
                    <a:lnTo>
                      <a:pt x="64" y="52"/>
                    </a:lnTo>
                    <a:lnTo>
                      <a:pt x="68" y="50"/>
                    </a:lnTo>
                    <a:lnTo>
                      <a:pt x="58" y="38"/>
                    </a:lnTo>
                    <a:lnTo>
                      <a:pt x="48" y="36"/>
                    </a:lnTo>
                    <a:lnTo>
                      <a:pt x="36" y="40"/>
                    </a:lnTo>
                    <a:lnTo>
                      <a:pt x="28" y="44"/>
                    </a:lnTo>
                    <a:lnTo>
                      <a:pt x="20" y="48"/>
                    </a:lnTo>
                    <a:lnTo>
                      <a:pt x="12" y="48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12" y="24"/>
                    </a:lnTo>
                    <a:lnTo>
                      <a:pt x="22" y="22"/>
                    </a:lnTo>
                    <a:lnTo>
                      <a:pt x="34" y="20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50" y="14"/>
                    </a:lnTo>
                    <a:lnTo>
                      <a:pt x="52" y="12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62" y="14"/>
                    </a:lnTo>
                    <a:lnTo>
                      <a:pt x="64" y="20"/>
                    </a:lnTo>
                    <a:lnTo>
                      <a:pt x="66" y="24"/>
                    </a:lnTo>
                    <a:lnTo>
                      <a:pt x="66" y="28"/>
                    </a:lnTo>
                    <a:lnTo>
                      <a:pt x="64" y="32"/>
                    </a:lnTo>
                    <a:lnTo>
                      <a:pt x="62" y="36"/>
                    </a:lnTo>
                    <a:lnTo>
                      <a:pt x="70" y="40"/>
                    </a:lnTo>
                    <a:lnTo>
                      <a:pt x="82" y="46"/>
                    </a:lnTo>
                    <a:lnTo>
                      <a:pt x="98" y="50"/>
                    </a:lnTo>
                    <a:lnTo>
                      <a:pt x="112" y="54"/>
                    </a:lnTo>
                    <a:lnTo>
                      <a:pt x="122" y="54"/>
                    </a:lnTo>
                    <a:lnTo>
                      <a:pt x="128" y="50"/>
                    </a:lnTo>
                    <a:lnTo>
                      <a:pt x="118" y="42"/>
                    </a:lnTo>
                    <a:lnTo>
                      <a:pt x="108" y="36"/>
                    </a:lnTo>
                    <a:lnTo>
                      <a:pt x="96" y="34"/>
                    </a:lnTo>
                    <a:lnTo>
                      <a:pt x="92" y="34"/>
                    </a:lnTo>
                    <a:lnTo>
                      <a:pt x="88" y="34"/>
                    </a:lnTo>
                    <a:lnTo>
                      <a:pt x="86" y="34"/>
                    </a:lnTo>
                    <a:lnTo>
                      <a:pt x="82" y="32"/>
                    </a:lnTo>
                    <a:lnTo>
                      <a:pt x="80" y="32"/>
                    </a:lnTo>
                    <a:lnTo>
                      <a:pt x="80" y="28"/>
                    </a:lnTo>
                    <a:lnTo>
                      <a:pt x="80" y="26"/>
                    </a:lnTo>
                    <a:lnTo>
                      <a:pt x="82" y="22"/>
                    </a:lnTo>
                    <a:lnTo>
                      <a:pt x="86" y="20"/>
                    </a:lnTo>
                    <a:lnTo>
                      <a:pt x="88" y="20"/>
                    </a:lnTo>
                    <a:lnTo>
                      <a:pt x="92" y="18"/>
                    </a:lnTo>
                    <a:lnTo>
                      <a:pt x="96" y="18"/>
                    </a:lnTo>
                    <a:lnTo>
                      <a:pt x="98" y="14"/>
                    </a:lnTo>
                    <a:lnTo>
                      <a:pt x="90" y="12"/>
                    </a:lnTo>
                    <a:lnTo>
                      <a:pt x="84" y="8"/>
                    </a:lnTo>
                    <a:lnTo>
                      <a:pt x="96" y="0"/>
                    </a:lnTo>
                    <a:lnTo>
                      <a:pt x="108" y="0"/>
                    </a:lnTo>
                    <a:lnTo>
                      <a:pt x="120" y="6"/>
                    </a:lnTo>
                    <a:lnTo>
                      <a:pt x="122" y="10"/>
                    </a:lnTo>
                    <a:lnTo>
                      <a:pt x="122" y="12"/>
                    </a:lnTo>
                    <a:lnTo>
                      <a:pt x="122" y="16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8" y="22"/>
                    </a:lnTo>
                    <a:lnTo>
                      <a:pt x="118" y="24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4" y="38"/>
                    </a:lnTo>
                    <a:lnTo>
                      <a:pt x="128" y="42"/>
                    </a:lnTo>
                    <a:lnTo>
                      <a:pt x="132" y="46"/>
                    </a:lnTo>
                    <a:lnTo>
                      <a:pt x="134" y="50"/>
                    </a:lnTo>
                    <a:lnTo>
                      <a:pt x="136" y="52"/>
                    </a:lnTo>
                    <a:lnTo>
                      <a:pt x="138" y="56"/>
                    </a:lnTo>
                    <a:lnTo>
                      <a:pt x="140" y="58"/>
                    </a:lnTo>
                    <a:lnTo>
                      <a:pt x="142" y="58"/>
                    </a:lnTo>
                    <a:lnTo>
                      <a:pt x="146" y="58"/>
                    </a:lnTo>
                    <a:lnTo>
                      <a:pt x="150" y="54"/>
                    </a:lnTo>
                    <a:lnTo>
                      <a:pt x="152" y="58"/>
                    </a:lnTo>
                    <a:lnTo>
                      <a:pt x="156" y="64"/>
                    </a:lnTo>
                    <a:lnTo>
                      <a:pt x="158" y="66"/>
                    </a:lnTo>
                    <a:lnTo>
                      <a:pt x="158" y="64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4" name="任意多边形 27"/>
              <p:cNvSpPr>
                <a:spLocks/>
              </p:cNvSpPr>
              <p:nvPr/>
            </p:nvSpPr>
            <p:spPr bwMode="gray">
              <a:xfrm>
                <a:off x="2777" y="293"/>
                <a:ext cx="159" cy="84"/>
              </a:xfrm>
              <a:custGeom>
                <a:avLst/>
                <a:gdLst>
                  <a:gd name="T0" fmla="*/ 152 w 158"/>
                  <a:gd name="T1" fmla="*/ 70 h 84"/>
                  <a:gd name="T2" fmla="*/ 134 w 158"/>
                  <a:gd name="T3" fmla="*/ 70 h 84"/>
                  <a:gd name="T4" fmla="*/ 116 w 158"/>
                  <a:gd name="T5" fmla="*/ 70 h 84"/>
                  <a:gd name="T6" fmla="*/ 102 w 158"/>
                  <a:gd name="T7" fmla="*/ 80 h 84"/>
                  <a:gd name="T8" fmla="*/ 84 w 158"/>
                  <a:gd name="T9" fmla="*/ 84 h 84"/>
                  <a:gd name="T10" fmla="*/ 80 w 158"/>
                  <a:gd name="T11" fmla="*/ 74 h 84"/>
                  <a:gd name="T12" fmla="*/ 90 w 158"/>
                  <a:gd name="T13" fmla="*/ 70 h 84"/>
                  <a:gd name="T14" fmla="*/ 98 w 158"/>
                  <a:gd name="T15" fmla="*/ 68 h 84"/>
                  <a:gd name="T16" fmla="*/ 80 w 158"/>
                  <a:gd name="T17" fmla="*/ 66 h 84"/>
                  <a:gd name="T18" fmla="*/ 70 w 158"/>
                  <a:gd name="T19" fmla="*/ 66 h 84"/>
                  <a:gd name="T20" fmla="*/ 62 w 158"/>
                  <a:gd name="T21" fmla="*/ 66 h 84"/>
                  <a:gd name="T22" fmla="*/ 54 w 158"/>
                  <a:gd name="T23" fmla="*/ 64 h 84"/>
                  <a:gd name="T24" fmla="*/ 54 w 158"/>
                  <a:gd name="T25" fmla="*/ 58 h 84"/>
                  <a:gd name="T26" fmla="*/ 60 w 158"/>
                  <a:gd name="T27" fmla="*/ 52 h 84"/>
                  <a:gd name="T28" fmla="*/ 68 w 158"/>
                  <a:gd name="T29" fmla="*/ 50 h 84"/>
                  <a:gd name="T30" fmla="*/ 48 w 158"/>
                  <a:gd name="T31" fmla="*/ 36 h 84"/>
                  <a:gd name="T32" fmla="*/ 28 w 158"/>
                  <a:gd name="T33" fmla="*/ 44 h 84"/>
                  <a:gd name="T34" fmla="*/ 12 w 158"/>
                  <a:gd name="T35" fmla="*/ 48 h 84"/>
                  <a:gd name="T36" fmla="*/ 0 w 158"/>
                  <a:gd name="T37" fmla="*/ 34 h 84"/>
                  <a:gd name="T38" fmla="*/ 12 w 158"/>
                  <a:gd name="T39" fmla="*/ 24 h 84"/>
                  <a:gd name="T40" fmla="*/ 34 w 158"/>
                  <a:gd name="T41" fmla="*/ 20 h 84"/>
                  <a:gd name="T42" fmla="*/ 46 w 158"/>
                  <a:gd name="T43" fmla="*/ 16 h 84"/>
                  <a:gd name="T44" fmla="*/ 52 w 158"/>
                  <a:gd name="T45" fmla="*/ 12 h 84"/>
                  <a:gd name="T46" fmla="*/ 58 w 158"/>
                  <a:gd name="T47" fmla="*/ 12 h 84"/>
                  <a:gd name="T48" fmla="*/ 64 w 158"/>
                  <a:gd name="T49" fmla="*/ 20 h 84"/>
                  <a:gd name="T50" fmla="*/ 66 w 158"/>
                  <a:gd name="T51" fmla="*/ 28 h 84"/>
                  <a:gd name="T52" fmla="*/ 62 w 158"/>
                  <a:gd name="T53" fmla="*/ 36 h 84"/>
                  <a:gd name="T54" fmla="*/ 82 w 158"/>
                  <a:gd name="T55" fmla="*/ 46 h 84"/>
                  <a:gd name="T56" fmla="*/ 112 w 158"/>
                  <a:gd name="T57" fmla="*/ 54 h 84"/>
                  <a:gd name="T58" fmla="*/ 128 w 158"/>
                  <a:gd name="T59" fmla="*/ 50 h 84"/>
                  <a:gd name="T60" fmla="*/ 108 w 158"/>
                  <a:gd name="T61" fmla="*/ 36 h 84"/>
                  <a:gd name="T62" fmla="*/ 92 w 158"/>
                  <a:gd name="T63" fmla="*/ 34 h 84"/>
                  <a:gd name="T64" fmla="*/ 86 w 158"/>
                  <a:gd name="T65" fmla="*/ 34 h 84"/>
                  <a:gd name="T66" fmla="*/ 80 w 158"/>
                  <a:gd name="T67" fmla="*/ 32 h 84"/>
                  <a:gd name="T68" fmla="*/ 80 w 158"/>
                  <a:gd name="T69" fmla="*/ 26 h 84"/>
                  <a:gd name="T70" fmla="*/ 86 w 158"/>
                  <a:gd name="T71" fmla="*/ 20 h 84"/>
                  <a:gd name="T72" fmla="*/ 92 w 158"/>
                  <a:gd name="T73" fmla="*/ 18 h 84"/>
                  <a:gd name="T74" fmla="*/ 98 w 158"/>
                  <a:gd name="T75" fmla="*/ 14 h 84"/>
                  <a:gd name="T76" fmla="*/ 84 w 158"/>
                  <a:gd name="T77" fmla="*/ 8 h 84"/>
                  <a:gd name="T78" fmla="*/ 108 w 158"/>
                  <a:gd name="T79" fmla="*/ 0 h 84"/>
                  <a:gd name="T80" fmla="*/ 122 w 158"/>
                  <a:gd name="T81" fmla="*/ 10 h 84"/>
                  <a:gd name="T82" fmla="*/ 122 w 158"/>
                  <a:gd name="T83" fmla="*/ 16 h 84"/>
                  <a:gd name="T84" fmla="*/ 120 w 158"/>
                  <a:gd name="T85" fmla="*/ 18 h 84"/>
                  <a:gd name="T86" fmla="*/ 118 w 158"/>
                  <a:gd name="T87" fmla="*/ 24 h 84"/>
                  <a:gd name="T88" fmla="*/ 120 w 158"/>
                  <a:gd name="T89" fmla="*/ 32 h 84"/>
                  <a:gd name="T90" fmla="*/ 128 w 158"/>
                  <a:gd name="T91" fmla="*/ 42 h 84"/>
                  <a:gd name="T92" fmla="*/ 134 w 158"/>
                  <a:gd name="T93" fmla="*/ 50 h 84"/>
                  <a:gd name="T94" fmla="*/ 138 w 158"/>
                  <a:gd name="T95" fmla="*/ 56 h 84"/>
                  <a:gd name="T96" fmla="*/ 142 w 158"/>
                  <a:gd name="T97" fmla="*/ 58 h 84"/>
                  <a:gd name="T98" fmla="*/ 150 w 158"/>
                  <a:gd name="T99" fmla="*/ 54 h 84"/>
                  <a:gd name="T100" fmla="*/ 156 w 158"/>
                  <a:gd name="T101" fmla="*/ 64 h 8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58" h="84">
                    <a:moveTo>
                      <a:pt x="158" y="64"/>
                    </a:moveTo>
                    <a:lnTo>
                      <a:pt x="152" y="70"/>
                    </a:lnTo>
                    <a:lnTo>
                      <a:pt x="144" y="70"/>
                    </a:lnTo>
                    <a:lnTo>
                      <a:pt x="134" y="70"/>
                    </a:lnTo>
                    <a:lnTo>
                      <a:pt x="124" y="70"/>
                    </a:lnTo>
                    <a:lnTo>
                      <a:pt x="116" y="70"/>
                    </a:lnTo>
                    <a:lnTo>
                      <a:pt x="110" y="74"/>
                    </a:lnTo>
                    <a:lnTo>
                      <a:pt x="102" y="80"/>
                    </a:lnTo>
                    <a:lnTo>
                      <a:pt x="92" y="84"/>
                    </a:lnTo>
                    <a:lnTo>
                      <a:pt x="84" y="84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4" y="70"/>
                    </a:lnTo>
                    <a:lnTo>
                      <a:pt x="90" y="70"/>
                    </a:lnTo>
                    <a:lnTo>
                      <a:pt x="94" y="68"/>
                    </a:lnTo>
                    <a:lnTo>
                      <a:pt x="98" y="68"/>
                    </a:lnTo>
                    <a:lnTo>
                      <a:pt x="90" y="66"/>
                    </a:lnTo>
                    <a:lnTo>
                      <a:pt x="80" y="66"/>
                    </a:lnTo>
                    <a:lnTo>
                      <a:pt x="76" y="66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6"/>
                    </a:lnTo>
                    <a:lnTo>
                      <a:pt x="58" y="66"/>
                    </a:lnTo>
                    <a:lnTo>
                      <a:pt x="54" y="64"/>
                    </a:lnTo>
                    <a:lnTo>
                      <a:pt x="54" y="60"/>
                    </a:lnTo>
                    <a:lnTo>
                      <a:pt x="54" y="58"/>
                    </a:lnTo>
                    <a:lnTo>
                      <a:pt x="56" y="56"/>
                    </a:lnTo>
                    <a:lnTo>
                      <a:pt x="60" y="52"/>
                    </a:lnTo>
                    <a:lnTo>
                      <a:pt x="64" y="52"/>
                    </a:lnTo>
                    <a:lnTo>
                      <a:pt x="68" y="50"/>
                    </a:lnTo>
                    <a:lnTo>
                      <a:pt x="58" y="38"/>
                    </a:lnTo>
                    <a:lnTo>
                      <a:pt x="48" y="36"/>
                    </a:lnTo>
                    <a:lnTo>
                      <a:pt x="36" y="40"/>
                    </a:lnTo>
                    <a:lnTo>
                      <a:pt x="28" y="44"/>
                    </a:lnTo>
                    <a:lnTo>
                      <a:pt x="20" y="48"/>
                    </a:lnTo>
                    <a:lnTo>
                      <a:pt x="12" y="48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12" y="24"/>
                    </a:lnTo>
                    <a:lnTo>
                      <a:pt x="22" y="22"/>
                    </a:lnTo>
                    <a:lnTo>
                      <a:pt x="34" y="20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50" y="14"/>
                    </a:lnTo>
                    <a:lnTo>
                      <a:pt x="52" y="12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62" y="14"/>
                    </a:lnTo>
                    <a:lnTo>
                      <a:pt x="64" y="20"/>
                    </a:lnTo>
                    <a:lnTo>
                      <a:pt x="66" y="24"/>
                    </a:lnTo>
                    <a:lnTo>
                      <a:pt x="66" y="28"/>
                    </a:lnTo>
                    <a:lnTo>
                      <a:pt x="64" y="32"/>
                    </a:lnTo>
                    <a:lnTo>
                      <a:pt x="62" y="36"/>
                    </a:lnTo>
                    <a:lnTo>
                      <a:pt x="70" y="40"/>
                    </a:lnTo>
                    <a:lnTo>
                      <a:pt x="82" y="46"/>
                    </a:lnTo>
                    <a:lnTo>
                      <a:pt x="98" y="50"/>
                    </a:lnTo>
                    <a:lnTo>
                      <a:pt x="112" y="54"/>
                    </a:lnTo>
                    <a:lnTo>
                      <a:pt x="122" y="54"/>
                    </a:lnTo>
                    <a:lnTo>
                      <a:pt x="128" y="50"/>
                    </a:lnTo>
                    <a:lnTo>
                      <a:pt x="118" y="42"/>
                    </a:lnTo>
                    <a:lnTo>
                      <a:pt x="108" y="36"/>
                    </a:lnTo>
                    <a:lnTo>
                      <a:pt x="96" y="34"/>
                    </a:lnTo>
                    <a:lnTo>
                      <a:pt x="92" y="34"/>
                    </a:lnTo>
                    <a:lnTo>
                      <a:pt x="88" y="34"/>
                    </a:lnTo>
                    <a:lnTo>
                      <a:pt x="86" y="34"/>
                    </a:lnTo>
                    <a:lnTo>
                      <a:pt x="82" y="32"/>
                    </a:lnTo>
                    <a:lnTo>
                      <a:pt x="80" y="32"/>
                    </a:lnTo>
                    <a:lnTo>
                      <a:pt x="80" y="28"/>
                    </a:lnTo>
                    <a:lnTo>
                      <a:pt x="80" y="26"/>
                    </a:lnTo>
                    <a:lnTo>
                      <a:pt x="82" y="22"/>
                    </a:lnTo>
                    <a:lnTo>
                      <a:pt x="86" y="20"/>
                    </a:lnTo>
                    <a:lnTo>
                      <a:pt x="88" y="20"/>
                    </a:lnTo>
                    <a:lnTo>
                      <a:pt x="92" y="18"/>
                    </a:lnTo>
                    <a:lnTo>
                      <a:pt x="96" y="18"/>
                    </a:lnTo>
                    <a:lnTo>
                      <a:pt x="98" y="14"/>
                    </a:lnTo>
                    <a:lnTo>
                      <a:pt x="90" y="12"/>
                    </a:lnTo>
                    <a:lnTo>
                      <a:pt x="84" y="8"/>
                    </a:lnTo>
                    <a:lnTo>
                      <a:pt x="96" y="0"/>
                    </a:lnTo>
                    <a:lnTo>
                      <a:pt x="108" y="0"/>
                    </a:lnTo>
                    <a:lnTo>
                      <a:pt x="120" y="6"/>
                    </a:lnTo>
                    <a:lnTo>
                      <a:pt x="122" y="10"/>
                    </a:lnTo>
                    <a:lnTo>
                      <a:pt x="122" y="12"/>
                    </a:lnTo>
                    <a:lnTo>
                      <a:pt x="122" y="16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8" y="22"/>
                    </a:lnTo>
                    <a:lnTo>
                      <a:pt x="118" y="24"/>
                    </a:lnTo>
                    <a:lnTo>
                      <a:pt x="118" y="28"/>
                    </a:lnTo>
                    <a:lnTo>
                      <a:pt x="120" y="32"/>
                    </a:lnTo>
                    <a:lnTo>
                      <a:pt x="124" y="38"/>
                    </a:lnTo>
                    <a:lnTo>
                      <a:pt x="128" y="42"/>
                    </a:lnTo>
                    <a:lnTo>
                      <a:pt x="132" y="46"/>
                    </a:lnTo>
                    <a:lnTo>
                      <a:pt x="134" y="50"/>
                    </a:lnTo>
                    <a:lnTo>
                      <a:pt x="136" y="52"/>
                    </a:lnTo>
                    <a:lnTo>
                      <a:pt x="138" y="56"/>
                    </a:lnTo>
                    <a:lnTo>
                      <a:pt x="140" y="58"/>
                    </a:lnTo>
                    <a:lnTo>
                      <a:pt x="142" y="58"/>
                    </a:lnTo>
                    <a:lnTo>
                      <a:pt x="146" y="58"/>
                    </a:lnTo>
                    <a:lnTo>
                      <a:pt x="150" y="54"/>
                    </a:lnTo>
                    <a:lnTo>
                      <a:pt x="152" y="58"/>
                    </a:lnTo>
                    <a:lnTo>
                      <a:pt x="156" y="64"/>
                    </a:lnTo>
                    <a:lnTo>
                      <a:pt x="158" y="66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5" name="任意多边形 28"/>
              <p:cNvSpPr>
                <a:spLocks/>
              </p:cNvSpPr>
              <p:nvPr/>
            </p:nvSpPr>
            <p:spPr bwMode="gray">
              <a:xfrm>
                <a:off x="3772" y="678"/>
                <a:ext cx="30" cy="61"/>
              </a:xfrm>
              <a:custGeom>
                <a:avLst/>
                <a:gdLst>
                  <a:gd name="T0" fmla="*/ 6 w 30"/>
                  <a:gd name="T1" fmla="*/ 56 h 58"/>
                  <a:gd name="T2" fmla="*/ 12 w 30"/>
                  <a:gd name="T3" fmla="*/ 58 h 58"/>
                  <a:gd name="T4" fmla="*/ 16 w 30"/>
                  <a:gd name="T5" fmla="*/ 56 h 58"/>
                  <a:gd name="T6" fmla="*/ 20 w 30"/>
                  <a:gd name="T7" fmla="*/ 54 h 58"/>
                  <a:gd name="T8" fmla="*/ 24 w 30"/>
                  <a:gd name="T9" fmla="*/ 50 h 58"/>
                  <a:gd name="T10" fmla="*/ 26 w 30"/>
                  <a:gd name="T11" fmla="*/ 46 h 58"/>
                  <a:gd name="T12" fmla="*/ 28 w 30"/>
                  <a:gd name="T13" fmla="*/ 40 h 58"/>
                  <a:gd name="T14" fmla="*/ 28 w 30"/>
                  <a:gd name="T15" fmla="*/ 36 h 58"/>
                  <a:gd name="T16" fmla="*/ 30 w 30"/>
                  <a:gd name="T17" fmla="*/ 30 h 58"/>
                  <a:gd name="T18" fmla="*/ 30 w 30"/>
                  <a:gd name="T19" fmla="*/ 24 h 58"/>
                  <a:gd name="T20" fmla="*/ 28 w 30"/>
                  <a:gd name="T21" fmla="*/ 20 h 58"/>
                  <a:gd name="T22" fmla="*/ 26 w 30"/>
                  <a:gd name="T23" fmla="*/ 16 h 58"/>
                  <a:gd name="T24" fmla="*/ 28 w 30"/>
                  <a:gd name="T25" fmla="*/ 10 h 58"/>
                  <a:gd name="T26" fmla="*/ 28 w 30"/>
                  <a:gd name="T27" fmla="*/ 2 h 58"/>
                  <a:gd name="T28" fmla="*/ 22 w 30"/>
                  <a:gd name="T29" fmla="*/ 0 h 58"/>
                  <a:gd name="T30" fmla="*/ 14 w 30"/>
                  <a:gd name="T31" fmla="*/ 0 h 58"/>
                  <a:gd name="T32" fmla="*/ 12 w 30"/>
                  <a:gd name="T33" fmla="*/ 10 h 58"/>
                  <a:gd name="T34" fmla="*/ 12 w 30"/>
                  <a:gd name="T35" fmla="*/ 22 h 58"/>
                  <a:gd name="T36" fmla="*/ 8 w 30"/>
                  <a:gd name="T37" fmla="*/ 22 h 58"/>
                  <a:gd name="T38" fmla="*/ 6 w 30"/>
                  <a:gd name="T39" fmla="*/ 22 h 58"/>
                  <a:gd name="T40" fmla="*/ 6 w 30"/>
                  <a:gd name="T41" fmla="*/ 28 h 58"/>
                  <a:gd name="T42" fmla="*/ 6 w 30"/>
                  <a:gd name="T43" fmla="*/ 32 h 58"/>
                  <a:gd name="T44" fmla="*/ 8 w 30"/>
                  <a:gd name="T45" fmla="*/ 36 h 58"/>
                  <a:gd name="T46" fmla="*/ 8 w 30"/>
                  <a:gd name="T47" fmla="*/ 40 h 58"/>
                  <a:gd name="T48" fmla="*/ 8 w 30"/>
                  <a:gd name="T49" fmla="*/ 44 h 58"/>
                  <a:gd name="T50" fmla="*/ 8 w 30"/>
                  <a:gd name="T51" fmla="*/ 46 h 58"/>
                  <a:gd name="T52" fmla="*/ 6 w 30"/>
                  <a:gd name="T53" fmla="*/ 48 h 58"/>
                  <a:gd name="T54" fmla="*/ 0 w 30"/>
                  <a:gd name="T55" fmla="*/ 50 h 58"/>
                  <a:gd name="T56" fmla="*/ 6 w 30"/>
                  <a:gd name="T57" fmla="*/ 52 h 58"/>
                  <a:gd name="T58" fmla="*/ 12 w 30"/>
                  <a:gd name="T59" fmla="*/ 54 h 58"/>
                  <a:gd name="T60" fmla="*/ 18 w 30"/>
                  <a:gd name="T61" fmla="*/ 56 h 58"/>
                  <a:gd name="T62" fmla="*/ 6 w 30"/>
                  <a:gd name="T63" fmla="*/ 56 h 5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0" h="58">
                    <a:moveTo>
                      <a:pt x="6" y="56"/>
                    </a:moveTo>
                    <a:lnTo>
                      <a:pt x="12" y="58"/>
                    </a:lnTo>
                    <a:lnTo>
                      <a:pt x="16" y="56"/>
                    </a:lnTo>
                    <a:lnTo>
                      <a:pt x="20" y="54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28" y="20"/>
                    </a:lnTo>
                    <a:lnTo>
                      <a:pt x="26" y="16"/>
                    </a:lnTo>
                    <a:lnTo>
                      <a:pt x="28" y="10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12" y="10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6" y="48"/>
                    </a:lnTo>
                    <a:lnTo>
                      <a:pt x="0" y="50"/>
                    </a:lnTo>
                    <a:lnTo>
                      <a:pt x="6" y="52"/>
                    </a:lnTo>
                    <a:lnTo>
                      <a:pt x="12" y="54"/>
                    </a:lnTo>
                    <a:lnTo>
                      <a:pt x="18" y="56"/>
                    </a:lnTo>
                    <a:lnTo>
                      <a:pt x="6" y="56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6" name="任意多边形 29"/>
              <p:cNvSpPr>
                <a:spLocks/>
              </p:cNvSpPr>
              <p:nvPr/>
            </p:nvSpPr>
            <p:spPr bwMode="gray">
              <a:xfrm>
                <a:off x="3772" y="678"/>
                <a:ext cx="30" cy="61"/>
              </a:xfrm>
              <a:custGeom>
                <a:avLst/>
                <a:gdLst>
                  <a:gd name="T0" fmla="*/ 6 w 30"/>
                  <a:gd name="T1" fmla="*/ 56 h 58"/>
                  <a:gd name="T2" fmla="*/ 12 w 30"/>
                  <a:gd name="T3" fmla="*/ 58 h 58"/>
                  <a:gd name="T4" fmla="*/ 16 w 30"/>
                  <a:gd name="T5" fmla="*/ 56 h 58"/>
                  <a:gd name="T6" fmla="*/ 20 w 30"/>
                  <a:gd name="T7" fmla="*/ 54 h 58"/>
                  <a:gd name="T8" fmla="*/ 24 w 30"/>
                  <a:gd name="T9" fmla="*/ 50 h 58"/>
                  <a:gd name="T10" fmla="*/ 26 w 30"/>
                  <a:gd name="T11" fmla="*/ 46 h 58"/>
                  <a:gd name="T12" fmla="*/ 28 w 30"/>
                  <a:gd name="T13" fmla="*/ 40 h 58"/>
                  <a:gd name="T14" fmla="*/ 28 w 30"/>
                  <a:gd name="T15" fmla="*/ 36 h 58"/>
                  <a:gd name="T16" fmla="*/ 30 w 30"/>
                  <a:gd name="T17" fmla="*/ 30 h 58"/>
                  <a:gd name="T18" fmla="*/ 30 w 30"/>
                  <a:gd name="T19" fmla="*/ 24 h 58"/>
                  <a:gd name="T20" fmla="*/ 28 w 30"/>
                  <a:gd name="T21" fmla="*/ 20 h 58"/>
                  <a:gd name="T22" fmla="*/ 26 w 30"/>
                  <a:gd name="T23" fmla="*/ 16 h 58"/>
                  <a:gd name="T24" fmla="*/ 28 w 30"/>
                  <a:gd name="T25" fmla="*/ 10 h 58"/>
                  <a:gd name="T26" fmla="*/ 28 w 30"/>
                  <a:gd name="T27" fmla="*/ 2 h 58"/>
                  <a:gd name="T28" fmla="*/ 22 w 30"/>
                  <a:gd name="T29" fmla="*/ 0 h 58"/>
                  <a:gd name="T30" fmla="*/ 14 w 30"/>
                  <a:gd name="T31" fmla="*/ 0 h 58"/>
                  <a:gd name="T32" fmla="*/ 12 w 30"/>
                  <a:gd name="T33" fmla="*/ 10 h 58"/>
                  <a:gd name="T34" fmla="*/ 12 w 30"/>
                  <a:gd name="T35" fmla="*/ 22 h 58"/>
                  <a:gd name="T36" fmla="*/ 8 w 30"/>
                  <a:gd name="T37" fmla="*/ 22 h 58"/>
                  <a:gd name="T38" fmla="*/ 6 w 30"/>
                  <a:gd name="T39" fmla="*/ 22 h 58"/>
                  <a:gd name="T40" fmla="*/ 6 w 30"/>
                  <a:gd name="T41" fmla="*/ 28 h 58"/>
                  <a:gd name="T42" fmla="*/ 6 w 30"/>
                  <a:gd name="T43" fmla="*/ 32 h 58"/>
                  <a:gd name="T44" fmla="*/ 8 w 30"/>
                  <a:gd name="T45" fmla="*/ 36 h 58"/>
                  <a:gd name="T46" fmla="*/ 8 w 30"/>
                  <a:gd name="T47" fmla="*/ 40 h 58"/>
                  <a:gd name="T48" fmla="*/ 8 w 30"/>
                  <a:gd name="T49" fmla="*/ 44 h 58"/>
                  <a:gd name="T50" fmla="*/ 8 w 30"/>
                  <a:gd name="T51" fmla="*/ 46 h 58"/>
                  <a:gd name="T52" fmla="*/ 6 w 30"/>
                  <a:gd name="T53" fmla="*/ 48 h 58"/>
                  <a:gd name="T54" fmla="*/ 0 w 30"/>
                  <a:gd name="T55" fmla="*/ 50 h 58"/>
                  <a:gd name="T56" fmla="*/ 6 w 30"/>
                  <a:gd name="T57" fmla="*/ 52 h 58"/>
                  <a:gd name="T58" fmla="*/ 12 w 30"/>
                  <a:gd name="T59" fmla="*/ 54 h 58"/>
                  <a:gd name="T60" fmla="*/ 18 w 30"/>
                  <a:gd name="T61" fmla="*/ 56 h 5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0" h="58">
                    <a:moveTo>
                      <a:pt x="6" y="56"/>
                    </a:moveTo>
                    <a:lnTo>
                      <a:pt x="12" y="58"/>
                    </a:lnTo>
                    <a:lnTo>
                      <a:pt x="16" y="56"/>
                    </a:lnTo>
                    <a:lnTo>
                      <a:pt x="20" y="54"/>
                    </a:lnTo>
                    <a:lnTo>
                      <a:pt x="24" y="50"/>
                    </a:lnTo>
                    <a:lnTo>
                      <a:pt x="26" y="46"/>
                    </a:lnTo>
                    <a:lnTo>
                      <a:pt x="28" y="40"/>
                    </a:lnTo>
                    <a:lnTo>
                      <a:pt x="28" y="36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28" y="20"/>
                    </a:lnTo>
                    <a:lnTo>
                      <a:pt x="26" y="16"/>
                    </a:lnTo>
                    <a:lnTo>
                      <a:pt x="28" y="10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12" y="10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6" y="48"/>
                    </a:lnTo>
                    <a:lnTo>
                      <a:pt x="0" y="50"/>
                    </a:lnTo>
                    <a:lnTo>
                      <a:pt x="6" y="52"/>
                    </a:lnTo>
                    <a:lnTo>
                      <a:pt x="12" y="54"/>
                    </a:lnTo>
                    <a:lnTo>
                      <a:pt x="18" y="56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7" name="任意多边形 30"/>
              <p:cNvSpPr>
                <a:spLocks/>
              </p:cNvSpPr>
              <p:nvPr/>
            </p:nvSpPr>
            <p:spPr bwMode="gray">
              <a:xfrm>
                <a:off x="3807" y="627"/>
                <a:ext cx="67" cy="115"/>
              </a:xfrm>
              <a:custGeom>
                <a:avLst/>
                <a:gdLst>
                  <a:gd name="T0" fmla="*/ 54 w 66"/>
                  <a:gd name="T1" fmla="*/ 84 h 116"/>
                  <a:gd name="T2" fmla="*/ 50 w 66"/>
                  <a:gd name="T3" fmla="*/ 78 h 116"/>
                  <a:gd name="T4" fmla="*/ 50 w 66"/>
                  <a:gd name="T5" fmla="*/ 72 h 116"/>
                  <a:gd name="T6" fmla="*/ 52 w 66"/>
                  <a:gd name="T7" fmla="*/ 64 h 116"/>
                  <a:gd name="T8" fmla="*/ 50 w 66"/>
                  <a:gd name="T9" fmla="*/ 58 h 116"/>
                  <a:gd name="T10" fmla="*/ 46 w 66"/>
                  <a:gd name="T11" fmla="*/ 54 h 116"/>
                  <a:gd name="T12" fmla="*/ 42 w 66"/>
                  <a:gd name="T13" fmla="*/ 46 h 116"/>
                  <a:gd name="T14" fmla="*/ 42 w 66"/>
                  <a:gd name="T15" fmla="*/ 38 h 116"/>
                  <a:gd name="T16" fmla="*/ 48 w 66"/>
                  <a:gd name="T17" fmla="*/ 34 h 116"/>
                  <a:gd name="T18" fmla="*/ 54 w 66"/>
                  <a:gd name="T19" fmla="*/ 28 h 116"/>
                  <a:gd name="T20" fmla="*/ 48 w 66"/>
                  <a:gd name="T21" fmla="*/ 24 h 116"/>
                  <a:gd name="T22" fmla="*/ 38 w 66"/>
                  <a:gd name="T23" fmla="*/ 20 h 116"/>
                  <a:gd name="T24" fmla="*/ 34 w 66"/>
                  <a:gd name="T25" fmla="*/ 12 h 116"/>
                  <a:gd name="T26" fmla="*/ 28 w 66"/>
                  <a:gd name="T27" fmla="*/ 0 h 116"/>
                  <a:gd name="T28" fmla="*/ 20 w 66"/>
                  <a:gd name="T29" fmla="*/ 6 h 116"/>
                  <a:gd name="T30" fmla="*/ 12 w 66"/>
                  <a:gd name="T31" fmla="*/ 10 h 116"/>
                  <a:gd name="T32" fmla="*/ 4 w 66"/>
                  <a:gd name="T33" fmla="*/ 14 h 116"/>
                  <a:gd name="T34" fmla="*/ 0 w 66"/>
                  <a:gd name="T35" fmla="*/ 22 h 116"/>
                  <a:gd name="T36" fmla="*/ 4 w 66"/>
                  <a:gd name="T37" fmla="*/ 30 h 116"/>
                  <a:gd name="T38" fmla="*/ 6 w 66"/>
                  <a:gd name="T39" fmla="*/ 40 h 116"/>
                  <a:gd name="T40" fmla="*/ 8 w 66"/>
                  <a:gd name="T41" fmla="*/ 46 h 116"/>
                  <a:gd name="T42" fmla="*/ 20 w 66"/>
                  <a:gd name="T43" fmla="*/ 50 h 116"/>
                  <a:gd name="T44" fmla="*/ 28 w 66"/>
                  <a:gd name="T45" fmla="*/ 58 h 116"/>
                  <a:gd name="T46" fmla="*/ 30 w 66"/>
                  <a:gd name="T47" fmla="*/ 70 h 116"/>
                  <a:gd name="T48" fmla="*/ 22 w 66"/>
                  <a:gd name="T49" fmla="*/ 72 h 116"/>
                  <a:gd name="T50" fmla="*/ 20 w 66"/>
                  <a:gd name="T51" fmla="*/ 78 h 116"/>
                  <a:gd name="T52" fmla="*/ 22 w 66"/>
                  <a:gd name="T53" fmla="*/ 88 h 116"/>
                  <a:gd name="T54" fmla="*/ 16 w 66"/>
                  <a:gd name="T55" fmla="*/ 94 h 116"/>
                  <a:gd name="T56" fmla="*/ 4 w 66"/>
                  <a:gd name="T57" fmla="*/ 100 h 116"/>
                  <a:gd name="T58" fmla="*/ 2 w 66"/>
                  <a:gd name="T59" fmla="*/ 116 h 116"/>
                  <a:gd name="T60" fmla="*/ 42 w 66"/>
                  <a:gd name="T61" fmla="*/ 108 h 116"/>
                  <a:gd name="T62" fmla="*/ 58 w 66"/>
                  <a:gd name="T63" fmla="*/ 112 h 116"/>
                  <a:gd name="T64" fmla="*/ 64 w 66"/>
                  <a:gd name="T65" fmla="*/ 106 h 116"/>
                  <a:gd name="T66" fmla="*/ 60 w 66"/>
                  <a:gd name="T67" fmla="*/ 92 h 11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6" h="116">
                    <a:moveTo>
                      <a:pt x="60" y="86"/>
                    </a:moveTo>
                    <a:lnTo>
                      <a:pt x="54" y="84"/>
                    </a:lnTo>
                    <a:lnTo>
                      <a:pt x="50" y="82"/>
                    </a:lnTo>
                    <a:lnTo>
                      <a:pt x="50" y="78"/>
                    </a:lnTo>
                    <a:lnTo>
                      <a:pt x="50" y="76"/>
                    </a:lnTo>
                    <a:lnTo>
                      <a:pt x="50" y="72"/>
                    </a:lnTo>
                    <a:lnTo>
                      <a:pt x="52" y="68"/>
                    </a:lnTo>
                    <a:lnTo>
                      <a:pt x="52" y="64"/>
                    </a:lnTo>
                    <a:lnTo>
                      <a:pt x="52" y="60"/>
                    </a:lnTo>
                    <a:lnTo>
                      <a:pt x="50" y="58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4" y="50"/>
                    </a:lnTo>
                    <a:lnTo>
                      <a:pt x="42" y="46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6" y="36"/>
                    </a:lnTo>
                    <a:lnTo>
                      <a:pt x="48" y="34"/>
                    </a:lnTo>
                    <a:lnTo>
                      <a:pt x="52" y="30"/>
                    </a:lnTo>
                    <a:lnTo>
                      <a:pt x="54" y="28"/>
                    </a:lnTo>
                    <a:lnTo>
                      <a:pt x="56" y="24"/>
                    </a:lnTo>
                    <a:lnTo>
                      <a:pt x="48" y="24"/>
                    </a:lnTo>
                    <a:lnTo>
                      <a:pt x="42" y="22"/>
                    </a:lnTo>
                    <a:lnTo>
                      <a:pt x="38" y="20"/>
                    </a:lnTo>
                    <a:lnTo>
                      <a:pt x="36" y="16"/>
                    </a:lnTo>
                    <a:lnTo>
                      <a:pt x="34" y="12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6" y="8"/>
                    </a:lnTo>
                    <a:lnTo>
                      <a:pt x="12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6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48"/>
                    </a:lnTo>
                    <a:lnTo>
                      <a:pt x="20" y="50"/>
                    </a:lnTo>
                    <a:lnTo>
                      <a:pt x="24" y="54"/>
                    </a:lnTo>
                    <a:lnTo>
                      <a:pt x="28" y="58"/>
                    </a:lnTo>
                    <a:lnTo>
                      <a:pt x="30" y="64"/>
                    </a:lnTo>
                    <a:lnTo>
                      <a:pt x="30" y="70"/>
                    </a:lnTo>
                    <a:lnTo>
                      <a:pt x="26" y="70"/>
                    </a:lnTo>
                    <a:lnTo>
                      <a:pt x="22" y="72"/>
                    </a:lnTo>
                    <a:lnTo>
                      <a:pt x="18" y="72"/>
                    </a:lnTo>
                    <a:lnTo>
                      <a:pt x="20" y="78"/>
                    </a:lnTo>
                    <a:lnTo>
                      <a:pt x="20" y="82"/>
                    </a:lnTo>
                    <a:lnTo>
                      <a:pt x="22" y="88"/>
                    </a:lnTo>
                    <a:lnTo>
                      <a:pt x="24" y="92"/>
                    </a:lnTo>
                    <a:lnTo>
                      <a:pt x="16" y="94"/>
                    </a:lnTo>
                    <a:lnTo>
                      <a:pt x="10" y="96"/>
                    </a:lnTo>
                    <a:lnTo>
                      <a:pt x="4" y="100"/>
                    </a:lnTo>
                    <a:lnTo>
                      <a:pt x="2" y="108"/>
                    </a:lnTo>
                    <a:lnTo>
                      <a:pt x="2" y="116"/>
                    </a:lnTo>
                    <a:lnTo>
                      <a:pt x="22" y="110"/>
                    </a:lnTo>
                    <a:lnTo>
                      <a:pt x="42" y="108"/>
                    </a:lnTo>
                    <a:lnTo>
                      <a:pt x="50" y="110"/>
                    </a:lnTo>
                    <a:lnTo>
                      <a:pt x="58" y="112"/>
                    </a:lnTo>
                    <a:lnTo>
                      <a:pt x="66" y="114"/>
                    </a:lnTo>
                    <a:lnTo>
                      <a:pt x="64" y="106"/>
                    </a:lnTo>
                    <a:lnTo>
                      <a:pt x="62" y="100"/>
                    </a:lnTo>
                    <a:lnTo>
                      <a:pt x="60" y="92"/>
                    </a:lnTo>
                    <a:lnTo>
                      <a:pt x="60" y="86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8" name="任意多边形 31"/>
              <p:cNvSpPr>
                <a:spLocks/>
              </p:cNvSpPr>
              <p:nvPr/>
            </p:nvSpPr>
            <p:spPr bwMode="gray">
              <a:xfrm>
                <a:off x="3807" y="627"/>
                <a:ext cx="67" cy="115"/>
              </a:xfrm>
              <a:custGeom>
                <a:avLst/>
                <a:gdLst>
                  <a:gd name="T0" fmla="*/ 54 w 66"/>
                  <a:gd name="T1" fmla="*/ 84 h 116"/>
                  <a:gd name="T2" fmla="*/ 50 w 66"/>
                  <a:gd name="T3" fmla="*/ 78 h 116"/>
                  <a:gd name="T4" fmla="*/ 50 w 66"/>
                  <a:gd name="T5" fmla="*/ 72 h 116"/>
                  <a:gd name="T6" fmla="*/ 52 w 66"/>
                  <a:gd name="T7" fmla="*/ 64 h 116"/>
                  <a:gd name="T8" fmla="*/ 50 w 66"/>
                  <a:gd name="T9" fmla="*/ 58 h 116"/>
                  <a:gd name="T10" fmla="*/ 46 w 66"/>
                  <a:gd name="T11" fmla="*/ 54 h 116"/>
                  <a:gd name="T12" fmla="*/ 42 w 66"/>
                  <a:gd name="T13" fmla="*/ 46 h 116"/>
                  <a:gd name="T14" fmla="*/ 42 w 66"/>
                  <a:gd name="T15" fmla="*/ 38 h 116"/>
                  <a:gd name="T16" fmla="*/ 48 w 66"/>
                  <a:gd name="T17" fmla="*/ 34 h 116"/>
                  <a:gd name="T18" fmla="*/ 54 w 66"/>
                  <a:gd name="T19" fmla="*/ 28 h 116"/>
                  <a:gd name="T20" fmla="*/ 48 w 66"/>
                  <a:gd name="T21" fmla="*/ 24 h 116"/>
                  <a:gd name="T22" fmla="*/ 38 w 66"/>
                  <a:gd name="T23" fmla="*/ 20 h 116"/>
                  <a:gd name="T24" fmla="*/ 34 w 66"/>
                  <a:gd name="T25" fmla="*/ 12 h 116"/>
                  <a:gd name="T26" fmla="*/ 28 w 66"/>
                  <a:gd name="T27" fmla="*/ 0 h 116"/>
                  <a:gd name="T28" fmla="*/ 20 w 66"/>
                  <a:gd name="T29" fmla="*/ 6 h 116"/>
                  <a:gd name="T30" fmla="*/ 12 w 66"/>
                  <a:gd name="T31" fmla="*/ 10 h 116"/>
                  <a:gd name="T32" fmla="*/ 4 w 66"/>
                  <a:gd name="T33" fmla="*/ 14 h 116"/>
                  <a:gd name="T34" fmla="*/ 0 w 66"/>
                  <a:gd name="T35" fmla="*/ 22 h 116"/>
                  <a:gd name="T36" fmla="*/ 4 w 66"/>
                  <a:gd name="T37" fmla="*/ 30 h 116"/>
                  <a:gd name="T38" fmla="*/ 6 w 66"/>
                  <a:gd name="T39" fmla="*/ 40 h 116"/>
                  <a:gd name="T40" fmla="*/ 8 w 66"/>
                  <a:gd name="T41" fmla="*/ 46 h 116"/>
                  <a:gd name="T42" fmla="*/ 20 w 66"/>
                  <a:gd name="T43" fmla="*/ 50 h 116"/>
                  <a:gd name="T44" fmla="*/ 28 w 66"/>
                  <a:gd name="T45" fmla="*/ 58 h 116"/>
                  <a:gd name="T46" fmla="*/ 30 w 66"/>
                  <a:gd name="T47" fmla="*/ 70 h 116"/>
                  <a:gd name="T48" fmla="*/ 22 w 66"/>
                  <a:gd name="T49" fmla="*/ 72 h 116"/>
                  <a:gd name="T50" fmla="*/ 20 w 66"/>
                  <a:gd name="T51" fmla="*/ 78 h 116"/>
                  <a:gd name="T52" fmla="*/ 22 w 66"/>
                  <a:gd name="T53" fmla="*/ 88 h 116"/>
                  <a:gd name="T54" fmla="*/ 16 w 66"/>
                  <a:gd name="T55" fmla="*/ 94 h 116"/>
                  <a:gd name="T56" fmla="*/ 4 w 66"/>
                  <a:gd name="T57" fmla="*/ 100 h 116"/>
                  <a:gd name="T58" fmla="*/ 2 w 66"/>
                  <a:gd name="T59" fmla="*/ 116 h 116"/>
                  <a:gd name="T60" fmla="*/ 42 w 66"/>
                  <a:gd name="T61" fmla="*/ 108 h 116"/>
                  <a:gd name="T62" fmla="*/ 58 w 66"/>
                  <a:gd name="T63" fmla="*/ 112 h 116"/>
                  <a:gd name="T64" fmla="*/ 64 w 66"/>
                  <a:gd name="T65" fmla="*/ 106 h 116"/>
                  <a:gd name="T66" fmla="*/ 60 w 66"/>
                  <a:gd name="T67" fmla="*/ 92 h 11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6" h="116">
                    <a:moveTo>
                      <a:pt x="60" y="86"/>
                    </a:moveTo>
                    <a:lnTo>
                      <a:pt x="54" y="84"/>
                    </a:lnTo>
                    <a:lnTo>
                      <a:pt x="50" y="82"/>
                    </a:lnTo>
                    <a:lnTo>
                      <a:pt x="50" y="78"/>
                    </a:lnTo>
                    <a:lnTo>
                      <a:pt x="50" y="76"/>
                    </a:lnTo>
                    <a:lnTo>
                      <a:pt x="50" y="72"/>
                    </a:lnTo>
                    <a:lnTo>
                      <a:pt x="52" y="68"/>
                    </a:lnTo>
                    <a:lnTo>
                      <a:pt x="52" y="64"/>
                    </a:lnTo>
                    <a:lnTo>
                      <a:pt x="52" y="60"/>
                    </a:lnTo>
                    <a:lnTo>
                      <a:pt x="50" y="58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4" y="50"/>
                    </a:lnTo>
                    <a:lnTo>
                      <a:pt x="42" y="46"/>
                    </a:lnTo>
                    <a:lnTo>
                      <a:pt x="42" y="42"/>
                    </a:lnTo>
                    <a:lnTo>
                      <a:pt x="42" y="38"/>
                    </a:lnTo>
                    <a:lnTo>
                      <a:pt x="46" y="36"/>
                    </a:lnTo>
                    <a:lnTo>
                      <a:pt x="48" y="34"/>
                    </a:lnTo>
                    <a:lnTo>
                      <a:pt x="52" y="30"/>
                    </a:lnTo>
                    <a:lnTo>
                      <a:pt x="54" y="28"/>
                    </a:lnTo>
                    <a:lnTo>
                      <a:pt x="56" y="24"/>
                    </a:lnTo>
                    <a:lnTo>
                      <a:pt x="48" y="24"/>
                    </a:lnTo>
                    <a:lnTo>
                      <a:pt x="42" y="22"/>
                    </a:lnTo>
                    <a:lnTo>
                      <a:pt x="38" y="20"/>
                    </a:lnTo>
                    <a:lnTo>
                      <a:pt x="36" y="16"/>
                    </a:lnTo>
                    <a:lnTo>
                      <a:pt x="34" y="12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6" y="8"/>
                    </a:lnTo>
                    <a:lnTo>
                      <a:pt x="12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2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6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4" y="48"/>
                    </a:lnTo>
                    <a:lnTo>
                      <a:pt x="20" y="50"/>
                    </a:lnTo>
                    <a:lnTo>
                      <a:pt x="24" y="54"/>
                    </a:lnTo>
                    <a:lnTo>
                      <a:pt x="28" y="58"/>
                    </a:lnTo>
                    <a:lnTo>
                      <a:pt x="30" y="64"/>
                    </a:lnTo>
                    <a:lnTo>
                      <a:pt x="30" y="70"/>
                    </a:lnTo>
                    <a:lnTo>
                      <a:pt x="26" y="70"/>
                    </a:lnTo>
                    <a:lnTo>
                      <a:pt x="22" y="72"/>
                    </a:lnTo>
                    <a:lnTo>
                      <a:pt x="18" y="72"/>
                    </a:lnTo>
                    <a:lnTo>
                      <a:pt x="20" y="78"/>
                    </a:lnTo>
                    <a:lnTo>
                      <a:pt x="20" y="82"/>
                    </a:lnTo>
                    <a:lnTo>
                      <a:pt x="22" y="88"/>
                    </a:lnTo>
                    <a:lnTo>
                      <a:pt x="24" y="92"/>
                    </a:lnTo>
                    <a:lnTo>
                      <a:pt x="16" y="94"/>
                    </a:lnTo>
                    <a:lnTo>
                      <a:pt x="10" y="96"/>
                    </a:lnTo>
                    <a:lnTo>
                      <a:pt x="4" y="100"/>
                    </a:lnTo>
                    <a:lnTo>
                      <a:pt x="2" y="108"/>
                    </a:lnTo>
                    <a:lnTo>
                      <a:pt x="2" y="116"/>
                    </a:lnTo>
                    <a:lnTo>
                      <a:pt x="22" y="110"/>
                    </a:lnTo>
                    <a:lnTo>
                      <a:pt x="42" y="108"/>
                    </a:lnTo>
                    <a:lnTo>
                      <a:pt x="50" y="110"/>
                    </a:lnTo>
                    <a:lnTo>
                      <a:pt x="58" y="112"/>
                    </a:lnTo>
                    <a:lnTo>
                      <a:pt x="66" y="114"/>
                    </a:lnTo>
                    <a:lnTo>
                      <a:pt x="64" y="106"/>
                    </a:lnTo>
                    <a:lnTo>
                      <a:pt x="62" y="100"/>
                    </a:lnTo>
                    <a:lnTo>
                      <a:pt x="60" y="92"/>
                    </a:lnTo>
                    <a:lnTo>
                      <a:pt x="60" y="86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49" name="任意多边形 32"/>
              <p:cNvSpPr>
                <a:spLocks/>
              </p:cNvSpPr>
              <p:nvPr/>
            </p:nvSpPr>
            <p:spPr bwMode="gray">
              <a:xfrm>
                <a:off x="4541" y="425"/>
                <a:ext cx="8" cy="7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2 h 6"/>
                  <a:gd name="T4" fmla="*/ 0 w 8"/>
                  <a:gd name="T5" fmla="*/ 0 h 6"/>
                  <a:gd name="T6" fmla="*/ 4 w 8"/>
                  <a:gd name="T7" fmla="*/ 4 h 6"/>
                  <a:gd name="T8" fmla="*/ 8 w 8"/>
                  <a:gd name="T9" fmla="*/ 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0" name="任意多边形 33"/>
              <p:cNvSpPr>
                <a:spLocks/>
              </p:cNvSpPr>
              <p:nvPr/>
            </p:nvSpPr>
            <p:spPr bwMode="gray">
              <a:xfrm>
                <a:off x="4541" y="425"/>
                <a:ext cx="8" cy="7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2 h 6"/>
                  <a:gd name="T4" fmla="*/ 0 w 8"/>
                  <a:gd name="T5" fmla="*/ 0 h 6"/>
                  <a:gd name="T6" fmla="*/ 4 w 8"/>
                  <a:gd name="T7" fmla="*/ 4 h 6"/>
                  <a:gd name="T8" fmla="*/ 8 w 8"/>
                  <a:gd name="T9" fmla="*/ 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4"/>
                    </a:lnTo>
                    <a:lnTo>
                      <a:pt x="8" y="6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1" name="任意多边形 34"/>
              <p:cNvSpPr>
                <a:spLocks/>
              </p:cNvSpPr>
              <p:nvPr/>
            </p:nvSpPr>
            <p:spPr bwMode="gray">
              <a:xfrm>
                <a:off x="4331" y="323"/>
                <a:ext cx="143" cy="138"/>
              </a:xfrm>
              <a:custGeom>
                <a:avLst/>
                <a:gdLst>
                  <a:gd name="T0" fmla="*/ 52 w 142"/>
                  <a:gd name="T1" fmla="*/ 122 h 138"/>
                  <a:gd name="T2" fmla="*/ 38 w 142"/>
                  <a:gd name="T3" fmla="*/ 108 h 138"/>
                  <a:gd name="T4" fmla="*/ 32 w 142"/>
                  <a:gd name="T5" fmla="*/ 94 h 138"/>
                  <a:gd name="T6" fmla="*/ 34 w 142"/>
                  <a:gd name="T7" fmla="*/ 82 h 138"/>
                  <a:gd name="T8" fmla="*/ 44 w 142"/>
                  <a:gd name="T9" fmla="*/ 68 h 138"/>
                  <a:gd name="T10" fmla="*/ 62 w 142"/>
                  <a:gd name="T11" fmla="*/ 56 h 138"/>
                  <a:gd name="T12" fmla="*/ 72 w 142"/>
                  <a:gd name="T13" fmla="*/ 50 h 138"/>
                  <a:gd name="T14" fmla="*/ 88 w 142"/>
                  <a:gd name="T15" fmla="*/ 44 h 138"/>
                  <a:gd name="T16" fmla="*/ 106 w 142"/>
                  <a:gd name="T17" fmla="*/ 38 h 138"/>
                  <a:gd name="T18" fmla="*/ 124 w 142"/>
                  <a:gd name="T19" fmla="*/ 32 h 138"/>
                  <a:gd name="T20" fmla="*/ 136 w 142"/>
                  <a:gd name="T21" fmla="*/ 22 h 138"/>
                  <a:gd name="T22" fmla="*/ 142 w 142"/>
                  <a:gd name="T23" fmla="*/ 12 h 138"/>
                  <a:gd name="T24" fmla="*/ 140 w 142"/>
                  <a:gd name="T25" fmla="*/ 0 h 138"/>
                  <a:gd name="T26" fmla="*/ 116 w 142"/>
                  <a:gd name="T27" fmla="*/ 6 h 138"/>
                  <a:gd name="T28" fmla="*/ 96 w 142"/>
                  <a:gd name="T29" fmla="*/ 12 h 138"/>
                  <a:gd name="T30" fmla="*/ 90 w 142"/>
                  <a:gd name="T31" fmla="*/ 16 h 138"/>
                  <a:gd name="T32" fmla="*/ 84 w 142"/>
                  <a:gd name="T33" fmla="*/ 20 h 138"/>
                  <a:gd name="T34" fmla="*/ 78 w 142"/>
                  <a:gd name="T35" fmla="*/ 22 h 138"/>
                  <a:gd name="T36" fmla="*/ 72 w 142"/>
                  <a:gd name="T37" fmla="*/ 26 h 138"/>
                  <a:gd name="T38" fmla="*/ 66 w 142"/>
                  <a:gd name="T39" fmla="*/ 28 h 138"/>
                  <a:gd name="T40" fmla="*/ 62 w 142"/>
                  <a:gd name="T41" fmla="*/ 28 h 138"/>
                  <a:gd name="T42" fmla="*/ 56 w 142"/>
                  <a:gd name="T43" fmla="*/ 28 h 138"/>
                  <a:gd name="T44" fmla="*/ 52 w 142"/>
                  <a:gd name="T45" fmla="*/ 28 h 138"/>
                  <a:gd name="T46" fmla="*/ 46 w 142"/>
                  <a:gd name="T47" fmla="*/ 30 h 138"/>
                  <a:gd name="T48" fmla="*/ 44 w 142"/>
                  <a:gd name="T49" fmla="*/ 30 h 138"/>
                  <a:gd name="T50" fmla="*/ 40 w 142"/>
                  <a:gd name="T51" fmla="*/ 34 h 138"/>
                  <a:gd name="T52" fmla="*/ 38 w 142"/>
                  <a:gd name="T53" fmla="*/ 38 h 138"/>
                  <a:gd name="T54" fmla="*/ 36 w 142"/>
                  <a:gd name="T55" fmla="*/ 42 h 138"/>
                  <a:gd name="T56" fmla="*/ 34 w 142"/>
                  <a:gd name="T57" fmla="*/ 46 h 138"/>
                  <a:gd name="T58" fmla="*/ 32 w 142"/>
                  <a:gd name="T59" fmla="*/ 52 h 138"/>
                  <a:gd name="T60" fmla="*/ 28 w 142"/>
                  <a:gd name="T61" fmla="*/ 54 h 138"/>
                  <a:gd name="T62" fmla="*/ 24 w 142"/>
                  <a:gd name="T63" fmla="*/ 54 h 138"/>
                  <a:gd name="T64" fmla="*/ 20 w 142"/>
                  <a:gd name="T65" fmla="*/ 56 h 138"/>
                  <a:gd name="T66" fmla="*/ 16 w 142"/>
                  <a:gd name="T67" fmla="*/ 56 h 138"/>
                  <a:gd name="T68" fmla="*/ 12 w 142"/>
                  <a:gd name="T69" fmla="*/ 58 h 138"/>
                  <a:gd name="T70" fmla="*/ 4 w 142"/>
                  <a:gd name="T71" fmla="*/ 70 h 138"/>
                  <a:gd name="T72" fmla="*/ 0 w 142"/>
                  <a:gd name="T73" fmla="*/ 84 h 138"/>
                  <a:gd name="T74" fmla="*/ 0 w 142"/>
                  <a:gd name="T75" fmla="*/ 98 h 138"/>
                  <a:gd name="T76" fmla="*/ 2 w 142"/>
                  <a:gd name="T77" fmla="*/ 112 h 138"/>
                  <a:gd name="T78" fmla="*/ 6 w 142"/>
                  <a:gd name="T79" fmla="*/ 120 h 138"/>
                  <a:gd name="T80" fmla="*/ 8 w 142"/>
                  <a:gd name="T81" fmla="*/ 126 h 138"/>
                  <a:gd name="T82" fmla="*/ 12 w 142"/>
                  <a:gd name="T83" fmla="*/ 130 h 138"/>
                  <a:gd name="T84" fmla="*/ 18 w 142"/>
                  <a:gd name="T85" fmla="*/ 134 h 138"/>
                  <a:gd name="T86" fmla="*/ 24 w 142"/>
                  <a:gd name="T87" fmla="*/ 136 h 138"/>
                  <a:gd name="T88" fmla="*/ 32 w 142"/>
                  <a:gd name="T89" fmla="*/ 136 h 138"/>
                  <a:gd name="T90" fmla="*/ 50 w 142"/>
                  <a:gd name="T91" fmla="*/ 138 h 138"/>
                  <a:gd name="T92" fmla="*/ 70 w 142"/>
                  <a:gd name="T93" fmla="*/ 138 h 138"/>
                  <a:gd name="T94" fmla="*/ 64 w 142"/>
                  <a:gd name="T95" fmla="*/ 132 h 138"/>
                  <a:gd name="T96" fmla="*/ 58 w 142"/>
                  <a:gd name="T97" fmla="*/ 128 h 138"/>
                  <a:gd name="T98" fmla="*/ 52 w 142"/>
                  <a:gd name="T99" fmla="*/ 122 h 13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42" h="138">
                    <a:moveTo>
                      <a:pt x="52" y="122"/>
                    </a:moveTo>
                    <a:lnTo>
                      <a:pt x="38" y="108"/>
                    </a:lnTo>
                    <a:lnTo>
                      <a:pt x="32" y="94"/>
                    </a:lnTo>
                    <a:lnTo>
                      <a:pt x="34" y="82"/>
                    </a:lnTo>
                    <a:lnTo>
                      <a:pt x="44" y="68"/>
                    </a:lnTo>
                    <a:lnTo>
                      <a:pt x="62" y="56"/>
                    </a:lnTo>
                    <a:lnTo>
                      <a:pt x="72" y="50"/>
                    </a:lnTo>
                    <a:lnTo>
                      <a:pt x="88" y="44"/>
                    </a:lnTo>
                    <a:lnTo>
                      <a:pt x="106" y="38"/>
                    </a:lnTo>
                    <a:lnTo>
                      <a:pt x="124" y="32"/>
                    </a:lnTo>
                    <a:lnTo>
                      <a:pt x="136" y="22"/>
                    </a:lnTo>
                    <a:lnTo>
                      <a:pt x="142" y="12"/>
                    </a:lnTo>
                    <a:lnTo>
                      <a:pt x="140" y="0"/>
                    </a:lnTo>
                    <a:lnTo>
                      <a:pt x="116" y="6"/>
                    </a:lnTo>
                    <a:lnTo>
                      <a:pt x="96" y="12"/>
                    </a:lnTo>
                    <a:lnTo>
                      <a:pt x="90" y="16"/>
                    </a:lnTo>
                    <a:lnTo>
                      <a:pt x="84" y="20"/>
                    </a:lnTo>
                    <a:lnTo>
                      <a:pt x="78" y="22"/>
                    </a:lnTo>
                    <a:lnTo>
                      <a:pt x="72" y="26"/>
                    </a:lnTo>
                    <a:lnTo>
                      <a:pt x="66" y="28"/>
                    </a:lnTo>
                    <a:lnTo>
                      <a:pt x="62" y="28"/>
                    </a:lnTo>
                    <a:lnTo>
                      <a:pt x="56" y="28"/>
                    </a:lnTo>
                    <a:lnTo>
                      <a:pt x="52" y="28"/>
                    </a:lnTo>
                    <a:lnTo>
                      <a:pt x="46" y="30"/>
                    </a:lnTo>
                    <a:lnTo>
                      <a:pt x="44" y="30"/>
                    </a:lnTo>
                    <a:lnTo>
                      <a:pt x="40" y="34"/>
                    </a:lnTo>
                    <a:lnTo>
                      <a:pt x="38" y="38"/>
                    </a:lnTo>
                    <a:lnTo>
                      <a:pt x="36" y="42"/>
                    </a:lnTo>
                    <a:lnTo>
                      <a:pt x="34" y="46"/>
                    </a:lnTo>
                    <a:lnTo>
                      <a:pt x="32" y="52"/>
                    </a:lnTo>
                    <a:lnTo>
                      <a:pt x="28" y="54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16" y="56"/>
                    </a:lnTo>
                    <a:lnTo>
                      <a:pt x="12" y="58"/>
                    </a:lnTo>
                    <a:lnTo>
                      <a:pt x="4" y="70"/>
                    </a:lnTo>
                    <a:lnTo>
                      <a:pt x="0" y="84"/>
                    </a:lnTo>
                    <a:lnTo>
                      <a:pt x="0" y="98"/>
                    </a:lnTo>
                    <a:lnTo>
                      <a:pt x="2" y="112"/>
                    </a:lnTo>
                    <a:lnTo>
                      <a:pt x="6" y="120"/>
                    </a:lnTo>
                    <a:lnTo>
                      <a:pt x="8" y="126"/>
                    </a:lnTo>
                    <a:lnTo>
                      <a:pt x="12" y="130"/>
                    </a:lnTo>
                    <a:lnTo>
                      <a:pt x="18" y="134"/>
                    </a:lnTo>
                    <a:lnTo>
                      <a:pt x="24" y="136"/>
                    </a:lnTo>
                    <a:lnTo>
                      <a:pt x="32" y="136"/>
                    </a:lnTo>
                    <a:lnTo>
                      <a:pt x="50" y="138"/>
                    </a:lnTo>
                    <a:lnTo>
                      <a:pt x="70" y="138"/>
                    </a:lnTo>
                    <a:lnTo>
                      <a:pt x="64" y="132"/>
                    </a:lnTo>
                    <a:lnTo>
                      <a:pt x="58" y="128"/>
                    </a:lnTo>
                    <a:lnTo>
                      <a:pt x="52" y="122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2" name="任意多边形 35"/>
              <p:cNvSpPr>
                <a:spLocks/>
              </p:cNvSpPr>
              <p:nvPr/>
            </p:nvSpPr>
            <p:spPr bwMode="gray">
              <a:xfrm>
                <a:off x="4331" y="323"/>
                <a:ext cx="143" cy="138"/>
              </a:xfrm>
              <a:custGeom>
                <a:avLst/>
                <a:gdLst>
                  <a:gd name="T0" fmla="*/ 52 w 142"/>
                  <a:gd name="T1" fmla="*/ 122 h 138"/>
                  <a:gd name="T2" fmla="*/ 38 w 142"/>
                  <a:gd name="T3" fmla="*/ 108 h 138"/>
                  <a:gd name="T4" fmla="*/ 32 w 142"/>
                  <a:gd name="T5" fmla="*/ 94 h 138"/>
                  <a:gd name="T6" fmla="*/ 34 w 142"/>
                  <a:gd name="T7" fmla="*/ 82 h 138"/>
                  <a:gd name="T8" fmla="*/ 44 w 142"/>
                  <a:gd name="T9" fmla="*/ 68 h 138"/>
                  <a:gd name="T10" fmla="*/ 62 w 142"/>
                  <a:gd name="T11" fmla="*/ 56 h 138"/>
                  <a:gd name="T12" fmla="*/ 72 w 142"/>
                  <a:gd name="T13" fmla="*/ 50 h 138"/>
                  <a:gd name="T14" fmla="*/ 88 w 142"/>
                  <a:gd name="T15" fmla="*/ 44 h 138"/>
                  <a:gd name="T16" fmla="*/ 106 w 142"/>
                  <a:gd name="T17" fmla="*/ 38 h 138"/>
                  <a:gd name="T18" fmla="*/ 124 w 142"/>
                  <a:gd name="T19" fmla="*/ 32 h 138"/>
                  <a:gd name="T20" fmla="*/ 136 w 142"/>
                  <a:gd name="T21" fmla="*/ 22 h 138"/>
                  <a:gd name="T22" fmla="*/ 142 w 142"/>
                  <a:gd name="T23" fmla="*/ 12 h 138"/>
                  <a:gd name="T24" fmla="*/ 140 w 142"/>
                  <a:gd name="T25" fmla="*/ 0 h 138"/>
                  <a:gd name="T26" fmla="*/ 116 w 142"/>
                  <a:gd name="T27" fmla="*/ 6 h 138"/>
                  <a:gd name="T28" fmla="*/ 96 w 142"/>
                  <a:gd name="T29" fmla="*/ 12 h 138"/>
                  <a:gd name="T30" fmla="*/ 90 w 142"/>
                  <a:gd name="T31" fmla="*/ 16 h 138"/>
                  <a:gd name="T32" fmla="*/ 84 w 142"/>
                  <a:gd name="T33" fmla="*/ 20 h 138"/>
                  <a:gd name="T34" fmla="*/ 78 w 142"/>
                  <a:gd name="T35" fmla="*/ 22 h 138"/>
                  <a:gd name="T36" fmla="*/ 72 w 142"/>
                  <a:gd name="T37" fmla="*/ 26 h 138"/>
                  <a:gd name="T38" fmla="*/ 66 w 142"/>
                  <a:gd name="T39" fmla="*/ 28 h 138"/>
                  <a:gd name="T40" fmla="*/ 62 w 142"/>
                  <a:gd name="T41" fmla="*/ 28 h 138"/>
                  <a:gd name="T42" fmla="*/ 56 w 142"/>
                  <a:gd name="T43" fmla="*/ 28 h 138"/>
                  <a:gd name="T44" fmla="*/ 52 w 142"/>
                  <a:gd name="T45" fmla="*/ 28 h 138"/>
                  <a:gd name="T46" fmla="*/ 46 w 142"/>
                  <a:gd name="T47" fmla="*/ 30 h 138"/>
                  <a:gd name="T48" fmla="*/ 44 w 142"/>
                  <a:gd name="T49" fmla="*/ 30 h 138"/>
                  <a:gd name="T50" fmla="*/ 40 w 142"/>
                  <a:gd name="T51" fmla="*/ 34 h 138"/>
                  <a:gd name="T52" fmla="*/ 38 w 142"/>
                  <a:gd name="T53" fmla="*/ 38 h 138"/>
                  <a:gd name="T54" fmla="*/ 36 w 142"/>
                  <a:gd name="T55" fmla="*/ 42 h 138"/>
                  <a:gd name="T56" fmla="*/ 34 w 142"/>
                  <a:gd name="T57" fmla="*/ 46 h 138"/>
                  <a:gd name="T58" fmla="*/ 32 w 142"/>
                  <a:gd name="T59" fmla="*/ 52 h 138"/>
                  <a:gd name="T60" fmla="*/ 28 w 142"/>
                  <a:gd name="T61" fmla="*/ 54 h 138"/>
                  <a:gd name="T62" fmla="*/ 24 w 142"/>
                  <a:gd name="T63" fmla="*/ 54 h 138"/>
                  <a:gd name="T64" fmla="*/ 20 w 142"/>
                  <a:gd name="T65" fmla="*/ 56 h 138"/>
                  <a:gd name="T66" fmla="*/ 16 w 142"/>
                  <a:gd name="T67" fmla="*/ 56 h 138"/>
                  <a:gd name="T68" fmla="*/ 12 w 142"/>
                  <a:gd name="T69" fmla="*/ 58 h 138"/>
                  <a:gd name="T70" fmla="*/ 4 w 142"/>
                  <a:gd name="T71" fmla="*/ 70 h 138"/>
                  <a:gd name="T72" fmla="*/ 0 w 142"/>
                  <a:gd name="T73" fmla="*/ 84 h 138"/>
                  <a:gd name="T74" fmla="*/ 0 w 142"/>
                  <a:gd name="T75" fmla="*/ 98 h 138"/>
                  <a:gd name="T76" fmla="*/ 2 w 142"/>
                  <a:gd name="T77" fmla="*/ 112 h 138"/>
                  <a:gd name="T78" fmla="*/ 6 w 142"/>
                  <a:gd name="T79" fmla="*/ 120 h 138"/>
                  <a:gd name="T80" fmla="*/ 8 w 142"/>
                  <a:gd name="T81" fmla="*/ 126 h 138"/>
                  <a:gd name="T82" fmla="*/ 12 w 142"/>
                  <a:gd name="T83" fmla="*/ 130 h 138"/>
                  <a:gd name="T84" fmla="*/ 18 w 142"/>
                  <a:gd name="T85" fmla="*/ 134 h 138"/>
                  <a:gd name="T86" fmla="*/ 24 w 142"/>
                  <a:gd name="T87" fmla="*/ 136 h 138"/>
                  <a:gd name="T88" fmla="*/ 32 w 142"/>
                  <a:gd name="T89" fmla="*/ 136 h 138"/>
                  <a:gd name="T90" fmla="*/ 50 w 142"/>
                  <a:gd name="T91" fmla="*/ 138 h 138"/>
                  <a:gd name="T92" fmla="*/ 70 w 142"/>
                  <a:gd name="T93" fmla="*/ 138 h 138"/>
                  <a:gd name="T94" fmla="*/ 64 w 142"/>
                  <a:gd name="T95" fmla="*/ 132 h 138"/>
                  <a:gd name="T96" fmla="*/ 58 w 142"/>
                  <a:gd name="T97" fmla="*/ 128 h 138"/>
                  <a:gd name="T98" fmla="*/ 52 w 142"/>
                  <a:gd name="T99" fmla="*/ 122 h 13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42" h="138">
                    <a:moveTo>
                      <a:pt x="52" y="122"/>
                    </a:moveTo>
                    <a:lnTo>
                      <a:pt x="38" y="108"/>
                    </a:lnTo>
                    <a:lnTo>
                      <a:pt x="32" y="94"/>
                    </a:lnTo>
                    <a:lnTo>
                      <a:pt x="34" y="82"/>
                    </a:lnTo>
                    <a:lnTo>
                      <a:pt x="44" y="68"/>
                    </a:lnTo>
                    <a:lnTo>
                      <a:pt x="62" y="56"/>
                    </a:lnTo>
                    <a:lnTo>
                      <a:pt x="72" y="50"/>
                    </a:lnTo>
                    <a:lnTo>
                      <a:pt x="88" y="44"/>
                    </a:lnTo>
                    <a:lnTo>
                      <a:pt x="106" y="38"/>
                    </a:lnTo>
                    <a:lnTo>
                      <a:pt x="124" y="32"/>
                    </a:lnTo>
                    <a:lnTo>
                      <a:pt x="136" y="22"/>
                    </a:lnTo>
                    <a:lnTo>
                      <a:pt x="142" y="12"/>
                    </a:lnTo>
                    <a:lnTo>
                      <a:pt x="140" y="0"/>
                    </a:lnTo>
                    <a:lnTo>
                      <a:pt x="116" y="6"/>
                    </a:lnTo>
                    <a:lnTo>
                      <a:pt x="96" y="12"/>
                    </a:lnTo>
                    <a:lnTo>
                      <a:pt x="90" y="16"/>
                    </a:lnTo>
                    <a:lnTo>
                      <a:pt x="84" y="20"/>
                    </a:lnTo>
                    <a:lnTo>
                      <a:pt x="78" y="22"/>
                    </a:lnTo>
                    <a:lnTo>
                      <a:pt x="72" y="26"/>
                    </a:lnTo>
                    <a:lnTo>
                      <a:pt x="66" y="28"/>
                    </a:lnTo>
                    <a:lnTo>
                      <a:pt x="62" y="28"/>
                    </a:lnTo>
                    <a:lnTo>
                      <a:pt x="56" y="28"/>
                    </a:lnTo>
                    <a:lnTo>
                      <a:pt x="52" y="28"/>
                    </a:lnTo>
                    <a:lnTo>
                      <a:pt x="46" y="30"/>
                    </a:lnTo>
                    <a:lnTo>
                      <a:pt x="44" y="30"/>
                    </a:lnTo>
                    <a:lnTo>
                      <a:pt x="40" y="34"/>
                    </a:lnTo>
                    <a:lnTo>
                      <a:pt x="38" y="38"/>
                    </a:lnTo>
                    <a:lnTo>
                      <a:pt x="36" y="42"/>
                    </a:lnTo>
                    <a:lnTo>
                      <a:pt x="34" y="46"/>
                    </a:lnTo>
                    <a:lnTo>
                      <a:pt x="32" y="52"/>
                    </a:lnTo>
                    <a:lnTo>
                      <a:pt x="28" y="54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16" y="56"/>
                    </a:lnTo>
                    <a:lnTo>
                      <a:pt x="12" y="58"/>
                    </a:lnTo>
                    <a:lnTo>
                      <a:pt x="4" y="70"/>
                    </a:lnTo>
                    <a:lnTo>
                      <a:pt x="0" y="84"/>
                    </a:lnTo>
                    <a:lnTo>
                      <a:pt x="0" y="98"/>
                    </a:lnTo>
                    <a:lnTo>
                      <a:pt x="2" y="112"/>
                    </a:lnTo>
                    <a:lnTo>
                      <a:pt x="6" y="120"/>
                    </a:lnTo>
                    <a:lnTo>
                      <a:pt x="8" y="126"/>
                    </a:lnTo>
                    <a:lnTo>
                      <a:pt x="12" y="130"/>
                    </a:lnTo>
                    <a:lnTo>
                      <a:pt x="18" y="134"/>
                    </a:lnTo>
                    <a:lnTo>
                      <a:pt x="24" y="136"/>
                    </a:lnTo>
                    <a:lnTo>
                      <a:pt x="32" y="136"/>
                    </a:lnTo>
                    <a:lnTo>
                      <a:pt x="50" y="138"/>
                    </a:lnTo>
                    <a:lnTo>
                      <a:pt x="70" y="138"/>
                    </a:lnTo>
                    <a:lnTo>
                      <a:pt x="64" y="132"/>
                    </a:lnTo>
                    <a:lnTo>
                      <a:pt x="58" y="128"/>
                    </a:lnTo>
                    <a:lnTo>
                      <a:pt x="52" y="122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3" name="任意多边形 36"/>
              <p:cNvSpPr>
                <a:spLocks noEditPoints="1"/>
              </p:cNvSpPr>
              <p:nvPr/>
            </p:nvSpPr>
            <p:spPr bwMode="gray">
              <a:xfrm>
                <a:off x="3710" y="327"/>
                <a:ext cx="1796" cy="1416"/>
              </a:xfrm>
              <a:custGeom>
                <a:avLst/>
                <a:gdLst>
                  <a:gd name="T0" fmla="*/ 1632 w 1796"/>
                  <a:gd name="T1" fmla="*/ 152 h 1416"/>
                  <a:gd name="T2" fmla="*/ 1476 w 1796"/>
                  <a:gd name="T3" fmla="*/ 114 h 1416"/>
                  <a:gd name="T4" fmla="*/ 1368 w 1796"/>
                  <a:gd name="T5" fmla="*/ 124 h 1416"/>
                  <a:gd name="T6" fmla="*/ 1224 w 1796"/>
                  <a:gd name="T7" fmla="*/ 90 h 1416"/>
                  <a:gd name="T8" fmla="*/ 1140 w 1796"/>
                  <a:gd name="T9" fmla="*/ 88 h 1416"/>
                  <a:gd name="T10" fmla="*/ 1150 w 1796"/>
                  <a:gd name="T11" fmla="*/ 18 h 1416"/>
                  <a:gd name="T12" fmla="*/ 946 w 1796"/>
                  <a:gd name="T13" fmla="*/ 30 h 1416"/>
                  <a:gd name="T14" fmla="*/ 894 w 1796"/>
                  <a:gd name="T15" fmla="*/ 106 h 1416"/>
                  <a:gd name="T16" fmla="*/ 876 w 1796"/>
                  <a:gd name="T17" fmla="*/ 116 h 1416"/>
                  <a:gd name="T18" fmla="*/ 840 w 1796"/>
                  <a:gd name="T19" fmla="*/ 120 h 1416"/>
                  <a:gd name="T20" fmla="*/ 794 w 1796"/>
                  <a:gd name="T21" fmla="*/ 78 h 1416"/>
                  <a:gd name="T22" fmla="*/ 696 w 1796"/>
                  <a:gd name="T23" fmla="*/ 150 h 1416"/>
                  <a:gd name="T24" fmla="*/ 560 w 1796"/>
                  <a:gd name="T25" fmla="*/ 174 h 1416"/>
                  <a:gd name="T26" fmla="*/ 518 w 1796"/>
                  <a:gd name="T27" fmla="*/ 204 h 1416"/>
                  <a:gd name="T28" fmla="*/ 466 w 1796"/>
                  <a:gd name="T29" fmla="*/ 170 h 1416"/>
                  <a:gd name="T30" fmla="*/ 338 w 1796"/>
                  <a:gd name="T31" fmla="*/ 114 h 1416"/>
                  <a:gd name="T32" fmla="*/ 272 w 1796"/>
                  <a:gd name="T33" fmla="*/ 210 h 1416"/>
                  <a:gd name="T34" fmla="*/ 206 w 1796"/>
                  <a:gd name="T35" fmla="*/ 302 h 1416"/>
                  <a:gd name="T36" fmla="*/ 286 w 1796"/>
                  <a:gd name="T37" fmla="*/ 344 h 1416"/>
                  <a:gd name="T38" fmla="*/ 304 w 1796"/>
                  <a:gd name="T39" fmla="*/ 224 h 1416"/>
                  <a:gd name="T40" fmla="*/ 368 w 1796"/>
                  <a:gd name="T41" fmla="*/ 228 h 1416"/>
                  <a:gd name="T42" fmla="*/ 428 w 1796"/>
                  <a:gd name="T43" fmla="*/ 266 h 1416"/>
                  <a:gd name="T44" fmla="*/ 388 w 1796"/>
                  <a:gd name="T45" fmla="*/ 304 h 1416"/>
                  <a:gd name="T46" fmla="*/ 258 w 1796"/>
                  <a:gd name="T47" fmla="*/ 366 h 1416"/>
                  <a:gd name="T48" fmla="*/ 172 w 1796"/>
                  <a:gd name="T49" fmla="*/ 414 h 1416"/>
                  <a:gd name="T50" fmla="*/ 76 w 1796"/>
                  <a:gd name="T51" fmla="*/ 512 h 1416"/>
                  <a:gd name="T52" fmla="*/ 150 w 1796"/>
                  <a:gd name="T53" fmla="*/ 550 h 1416"/>
                  <a:gd name="T54" fmla="*/ 274 w 1796"/>
                  <a:gd name="T55" fmla="*/ 536 h 1416"/>
                  <a:gd name="T56" fmla="*/ 320 w 1796"/>
                  <a:gd name="T57" fmla="*/ 548 h 1416"/>
                  <a:gd name="T58" fmla="*/ 350 w 1796"/>
                  <a:gd name="T59" fmla="*/ 592 h 1416"/>
                  <a:gd name="T60" fmla="*/ 370 w 1796"/>
                  <a:gd name="T61" fmla="*/ 538 h 1416"/>
                  <a:gd name="T62" fmla="*/ 468 w 1796"/>
                  <a:gd name="T63" fmla="*/ 652 h 1416"/>
                  <a:gd name="T64" fmla="*/ 254 w 1796"/>
                  <a:gd name="T65" fmla="*/ 602 h 1416"/>
                  <a:gd name="T66" fmla="*/ 84 w 1796"/>
                  <a:gd name="T67" fmla="*/ 638 h 1416"/>
                  <a:gd name="T68" fmla="*/ 64 w 1796"/>
                  <a:gd name="T69" fmla="*/ 960 h 1416"/>
                  <a:gd name="T70" fmla="*/ 230 w 1796"/>
                  <a:gd name="T71" fmla="*/ 972 h 1416"/>
                  <a:gd name="T72" fmla="*/ 290 w 1796"/>
                  <a:gd name="T73" fmla="*/ 1284 h 1416"/>
                  <a:gd name="T74" fmla="*/ 458 w 1796"/>
                  <a:gd name="T75" fmla="*/ 1292 h 1416"/>
                  <a:gd name="T76" fmla="*/ 530 w 1796"/>
                  <a:gd name="T77" fmla="*/ 1020 h 1416"/>
                  <a:gd name="T78" fmla="*/ 528 w 1796"/>
                  <a:gd name="T79" fmla="*/ 870 h 1416"/>
                  <a:gd name="T80" fmla="*/ 520 w 1796"/>
                  <a:gd name="T81" fmla="*/ 794 h 1416"/>
                  <a:gd name="T82" fmla="*/ 656 w 1796"/>
                  <a:gd name="T83" fmla="*/ 720 h 1416"/>
                  <a:gd name="T84" fmla="*/ 630 w 1796"/>
                  <a:gd name="T85" fmla="*/ 710 h 1416"/>
                  <a:gd name="T86" fmla="*/ 772 w 1796"/>
                  <a:gd name="T87" fmla="*/ 760 h 1416"/>
                  <a:gd name="T88" fmla="*/ 858 w 1796"/>
                  <a:gd name="T89" fmla="*/ 916 h 1416"/>
                  <a:gd name="T90" fmla="*/ 938 w 1796"/>
                  <a:gd name="T91" fmla="*/ 772 h 1416"/>
                  <a:gd name="T92" fmla="*/ 1004 w 1796"/>
                  <a:gd name="T93" fmla="*/ 834 h 1416"/>
                  <a:gd name="T94" fmla="*/ 1064 w 1796"/>
                  <a:gd name="T95" fmla="*/ 994 h 1416"/>
                  <a:gd name="T96" fmla="*/ 1118 w 1796"/>
                  <a:gd name="T97" fmla="*/ 862 h 1416"/>
                  <a:gd name="T98" fmla="*/ 1148 w 1796"/>
                  <a:gd name="T99" fmla="*/ 786 h 1416"/>
                  <a:gd name="T100" fmla="*/ 1232 w 1796"/>
                  <a:gd name="T101" fmla="*/ 588 h 1416"/>
                  <a:gd name="T102" fmla="*/ 1272 w 1796"/>
                  <a:gd name="T103" fmla="*/ 566 h 1416"/>
                  <a:gd name="T104" fmla="*/ 1300 w 1796"/>
                  <a:gd name="T105" fmla="*/ 546 h 1416"/>
                  <a:gd name="T106" fmla="*/ 1364 w 1796"/>
                  <a:gd name="T107" fmla="*/ 486 h 1416"/>
                  <a:gd name="T108" fmla="*/ 1330 w 1796"/>
                  <a:gd name="T109" fmla="*/ 366 h 1416"/>
                  <a:gd name="T110" fmla="*/ 1532 w 1796"/>
                  <a:gd name="T111" fmla="*/ 274 h 1416"/>
                  <a:gd name="T112" fmla="*/ 1552 w 1796"/>
                  <a:gd name="T113" fmla="*/ 406 h 1416"/>
                  <a:gd name="T114" fmla="*/ 1660 w 1796"/>
                  <a:gd name="T115" fmla="*/ 278 h 1416"/>
                  <a:gd name="T116" fmla="*/ 1768 w 1796"/>
                  <a:gd name="T117" fmla="*/ 206 h 1416"/>
                  <a:gd name="T118" fmla="*/ 812 w 1796"/>
                  <a:gd name="T119" fmla="*/ 188 h 1416"/>
                  <a:gd name="T120" fmla="*/ 834 w 1796"/>
                  <a:gd name="T121" fmla="*/ 162 h 141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796" h="1416">
                    <a:moveTo>
                      <a:pt x="1702" y="140"/>
                    </a:moveTo>
                    <a:lnTo>
                      <a:pt x="1696" y="138"/>
                    </a:lnTo>
                    <a:lnTo>
                      <a:pt x="1692" y="136"/>
                    </a:lnTo>
                    <a:lnTo>
                      <a:pt x="1686" y="136"/>
                    </a:lnTo>
                    <a:lnTo>
                      <a:pt x="1680" y="134"/>
                    </a:lnTo>
                    <a:lnTo>
                      <a:pt x="1676" y="134"/>
                    </a:lnTo>
                    <a:lnTo>
                      <a:pt x="1672" y="134"/>
                    </a:lnTo>
                    <a:lnTo>
                      <a:pt x="1668" y="138"/>
                    </a:lnTo>
                    <a:lnTo>
                      <a:pt x="1666" y="140"/>
                    </a:lnTo>
                    <a:lnTo>
                      <a:pt x="1666" y="144"/>
                    </a:lnTo>
                    <a:lnTo>
                      <a:pt x="1666" y="148"/>
                    </a:lnTo>
                    <a:lnTo>
                      <a:pt x="1666" y="150"/>
                    </a:lnTo>
                    <a:lnTo>
                      <a:pt x="1664" y="154"/>
                    </a:lnTo>
                    <a:lnTo>
                      <a:pt x="1664" y="156"/>
                    </a:lnTo>
                    <a:lnTo>
                      <a:pt x="1660" y="158"/>
                    </a:lnTo>
                    <a:lnTo>
                      <a:pt x="1654" y="160"/>
                    </a:lnTo>
                    <a:lnTo>
                      <a:pt x="1648" y="160"/>
                    </a:lnTo>
                    <a:lnTo>
                      <a:pt x="1642" y="158"/>
                    </a:lnTo>
                    <a:lnTo>
                      <a:pt x="1638" y="154"/>
                    </a:lnTo>
                    <a:lnTo>
                      <a:pt x="1632" y="152"/>
                    </a:lnTo>
                    <a:lnTo>
                      <a:pt x="1628" y="148"/>
                    </a:lnTo>
                    <a:lnTo>
                      <a:pt x="1622" y="146"/>
                    </a:lnTo>
                    <a:lnTo>
                      <a:pt x="1604" y="146"/>
                    </a:lnTo>
                    <a:lnTo>
                      <a:pt x="1590" y="152"/>
                    </a:lnTo>
                    <a:lnTo>
                      <a:pt x="1588" y="150"/>
                    </a:lnTo>
                    <a:lnTo>
                      <a:pt x="1584" y="146"/>
                    </a:lnTo>
                    <a:lnTo>
                      <a:pt x="1582" y="144"/>
                    </a:lnTo>
                    <a:lnTo>
                      <a:pt x="1580" y="140"/>
                    </a:lnTo>
                    <a:lnTo>
                      <a:pt x="1580" y="146"/>
                    </a:lnTo>
                    <a:lnTo>
                      <a:pt x="1580" y="154"/>
                    </a:lnTo>
                    <a:lnTo>
                      <a:pt x="1580" y="160"/>
                    </a:lnTo>
                    <a:lnTo>
                      <a:pt x="1570" y="146"/>
                    </a:lnTo>
                    <a:lnTo>
                      <a:pt x="1566" y="136"/>
                    </a:lnTo>
                    <a:lnTo>
                      <a:pt x="1560" y="128"/>
                    </a:lnTo>
                    <a:lnTo>
                      <a:pt x="1552" y="122"/>
                    </a:lnTo>
                    <a:lnTo>
                      <a:pt x="1536" y="118"/>
                    </a:lnTo>
                    <a:lnTo>
                      <a:pt x="1520" y="118"/>
                    </a:lnTo>
                    <a:lnTo>
                      <a:pt x="1504" y="120"/>
                    </a:lnTo>
                    <a:lnTo>
                      <a:pt x="1488" y="118"/>
                    </a:lnTo>
                    <a:lnTo>
                      <a:pt x="1476" y="114"/>
                    </a:lnTo>
                    <a:lnTo>
                      <a:pt x="1470" y="102"/>
                    </a:lnTo>
                    <a:lnTo>
                      <a:pt x="1472" y="100"/>
                    </a:lnTo>
                    <a:lnTo>
                      <a:pt x="1474" y="98"/>
                    </a:lnTo>
                    <a:lnTo>
                      <a:pt x="1476" y="96"/>
                    </a:lnTo>
                    <a:lnTo>
                      <a:pt x="1462" y="98"/>
                    </a:lnTo>
                    <a:lnTo>
                      <a:pt x="1450" y="108"/>
                    </a:lnTo>
                    <a:lnTo>
                      <a:pt x="1442" y="118"/>
                    </a:lnTo>
                    <a:lnTo>
                      <a:pt x="1442" y="112"/>
                    </a:lnTo>
                    <a:lnTo>
                      <a:pt x="1440" y="106"/>
                    </a:lnTo>
                    <a:lnTo>
                      <a:pt x="1440" y="100"/>
                    </a:lnTo>
                    <a:lnTo>
                      <a:pt x="1428" y="98"/>
                    </a:lnTo>
                    <a:lnTo>
                      <a:pt x="1416" y="96"/>
                    </a:lnTo>
                    <a:lnTo>
                      <a:pt x="1402" y="96"/>
                    </a:lnTo>
                    <a:lnTo>
                      <a:pt x="1390" y="96"/>
                    </a:lnTo>
                    <a:lnTo>
                      <a:pt x="1380" y="98"/>
                    </a:lnTo>
                    <a:lnTo>
                      <a:pt x="1376" y="104"/>
                    </a:lnTo>
                    <a:lnTo>
                      <a:pt x="1376" y="112"/>
                    </a:lnTo>
                    <a:lnTo>
                      <a:pt x="1386" y="122"/>
                    </a:lnTo>
                    <a:lnTo>
                      <a:pt x="1374" y="126"/>
                    </a:lnTo>
                    <a:lnTo>
                      <a:pt x="1368" y="124"/>
                    </a:lnTo>
                    <a:lnTo>
                      <a:pt x="1362" y="120"/>
                    </a:lnTo>
                    <a:lnTo>
                      <a:pt x="1358" y="114"/>
                    </a:lnTo>
                    <a:lnTo>
                      <a:pt x="1354" y="106"/>
                    </a:lnTo>
                    <a:lnTo>
                      <a:pt x="1346" y="104"/>
                    </a:lnTo>
                    <a:lnTo>
                      <a:pt x="1340" y="102"/>
                    </a:lnTo>
                    <a:lnTo>
                      <a:pt x="1334" y="104"/>
                    </a:lnTo>
                    <a:lnTo>
                      <a:pt x="1330" y="106"/>
                    </a:lnTo>
                    <a:lnTo>
                      <a:pt x="1328" y="110"/>
                    </a:lnTo>
                    <a:lnTo>
                      <a:pt x="1324" y="116"/>
                    </a:lnTo>
                    <a:lnTo>
                      <a:pt x="1322" y="120"/>
                    </a:lnTo>
                    <a:lnTo>
                      <a:pt x="1320" y="126"/>
                    </a:lnTo>
                    <a:lnTo>
                      <a:pt x="1318" y="130"/>
                    </a:lnTo>
                    <a:lnTo>
                      <a:pt x="1296" y="116"/>
                    </a:lnTo>
                    <a:lnTo>
                      <a:pt x="1274" y="104"/>
                    </a:lnTo>
                    <a:lnTo>
                      <a:pt x="1248" y="94"/>
                    </a:lnTo>
                    <a:lnTo>
                      <a:pt x="1242" y="92"/>
                    </a:lnTo>
                    <a:lnTo>
                      <a:pt x="1238" y="94"/>
                    </a:lnTo>
                    <a:lnTo>
                      <a:pt x="1234" y="94"/>
                    </a:lnTo>
                    <a:lnTo>
                      <a:pt x="1228" y="92"/>
                    </a:lnTo>
                    <a:lnTo>
                      <a:pt x="1224" y="90"/>
                    </a:lnTo>
                    <a:lnTo>
                      <a:pt x="1222" y="86"/>
                    </a:lnTo>
                    <a:lnTo>
                      <a:pt x="1218" y="82"/>
                    </a:lnTo>
                    <a:lnTo>
                      <a:pt x="1216" y="78"/>
                    </a:lnTo>
                    <a:lnTo>
                      <a:pt x="1212" y="76"/>
                    </a:lnTo>
                    <a:lnTo>
                      <a:pt x="1206" y="76"/>
                    </a:lnTo>
                    <a:lnTo>
                      <a:pt x="1200" y="76"/>
                    </a:lnTo>
                    <a:lnTo>
                      <a:pt x="1196" y="76"/>
                    </a:lnTo>
                    <a:lnTo>
                      <a:pt x="1190" y="76"/>
                    </a:lnTo>
                    <a:lnTo>
                      <a:pt x="1186" y="74"/>
                    </a:lnTo>
                    <a:lnTo>
                      <a:pt x="1184" y="72"/>
                    </a:lnTo>
                    <a:lnTo>
                      <a:pt x="1180" y="68"/>
                    </a:lnTo>
                    <a:lnTo>
                      <a:pt x="1176" y="64"/>
                    </a:lnTo>
                    <a:lnTo>
                      <a:pt x="1172" y="62"/>
                    </a:lnTo>
                    <a:lnTo>
                      <a:pt x="1168" y="62"/>
                    </a:lnTo>
                    <a:lnTo>
                      <a:pt x="1160" y="66"/>
                    </a:lnTo>
                    <a:lnTo>
                      <a:pt x="1154" y="76"/>
                    </a:lnTo>
                    <a:lnTo>
                      <a:pt x="1152" y="86"/>
                    </a:lnTo>
                    <a:lnTo>
                      <a:pt x="1152" y="96"/>
                    </a:lnTo>
                    <a:lnTo>
                      <a:pt x="1146" y="92"/>
                    </a:lnTo>
                    <a:lnTo>
                      <a:pt x="1140" y="88"/>
                    </a:lnTo>
                    <a:lnTo>
                      <a:pt x="1136" y="82"/>
                    </a:lnTo>
                    <a:lnTo>
                      <a:pt x="1132" y="76"/>
                    </a:lnTo>
                    <a:lnTo>
                      <a:pt x="1108" y="90"/>
                    </a:lnTo>
                    <a:lnTo>
                      <a:pt x="1082" y="96"/>
                    </a:lnTo>
                    <a:lnTo>
                      <a:pt x="1084" y="90"/>
                    </a:lnTo>
                    <a:lnTo>
                      <a:pt x="1086" y="84"/>
                    </a:lnTo>
                    <a:lnTo>
                      <a:pt x="1088" y="82"/>
                    </a:lnTo>
                    <a:lnTo>
                      <a:pt x="1092" y="78"/>
                    </a:lnTo>
                    <a:lnTo>
                      <a:pt x="1096" y="76"/>
                    </a:lnTo>
                    <a:lnTo>
                      <a:pt x="1100" y="74"/>
                    </a:lnTo>
                    <a:lnTo>
                      <a:pt x="1104" y="70"/>
                    </a:lnTo>
                    <a:lnTo>
                      <a:pt x="1110" y="66"/>
                    </a:lnTo>
                    <a:lnTo>
                      <a:pt x="1114" y="60"/>
                    </a:lnTo>
                    <a:lnTo>
                      <a:pt x="1118" y="56"/>
                    </a:lnTo>
                    <a:lnTo>
                      <a:pt x="1122" y="52"/>
                    </a:lnTo>
                    <a:lnTo>
                      <a:pt x="1138" y="42"/>
                    </a:lnTo>
                    <a:lnTo>
                      <a:pt x="1154" y="38"/>
                    </a:lnTo>
                    <a:lnTo>
                      <a:pt x="1172" y="36"/>
                    </a:lnTo>
                    <a:lnTo>
                      <a:pt x="1160" y="28"/>
                    </a:lnTo>
                    <a:lnTo>
                      <a:pt x="1150" y="18"/>
                    </a:lnTo>
                    <a:lnTo>
                      <a:pt x="1138" y="12"/>
                    </a:lnTo>
                    <a:lnTo>
                      <a:pt x="1126" y="14"/>
                    </a:lnTo>
                    <a:lnTo>
                      <a:pt x="1114" y="18"/>
                    </a:lnTo>
                    <a:lnTo>
                      <a:pt x="1102" y="20"/>
                    </a:lnTo>
                    <a:lnTo>
                      <a:pt x="1094" y="14"/>
                    </a:lnTo>
                    <a:lnTo>
                      <a:pt x="1088" y="6"/>
                    </a:lnTo>
                    <a:lnTo>
                      <a:pt x="1082" y="0"/>
                    </a:lnTo>
                    <a:lnTo>
                      <a:pt x="1066" y="4"/>
                    </a:lnTo>
                    <a:lnTo>
                      <a:pt x="1052" y="12"/>
                    </a:lnTo>
                    <a:lnTo>
                      <a:pt x="1038" y="22"/>
                    </a:lnTo>
                    <a:lnTo>
                      <a:pt x="1030" y="26"/>
                    </a:lnTo>
                    <a:lnTo>
                      <a:pt x="1018" y="32"/>
                    </a:lnTo>
                    <a:lnTo>
                      <a:pt x="1006" y="40"/>
                    </a:lnTo>
                    <a:lnTo>
                      <a:pt x="1008" y="32"/>
                    </a:lnTo>
                    <a:lnTo>
                      <a:pt x="1010" y="24"/>
                    </a:lnTo>
                    <a:lnTo>
                      <a:pt x="1014" y="18"/>
                    </a:lnTo>
                    <a:lnTo>
                      <a:pt x="1000" y="18"/>
                    </a:lnTo>
                    <a:lnTo>
                      <a:pt x="980" y="20"/>
                    </a:lnTo>
                    <a:lnTo>
                      <a:pt x="962" y="24"/>
                    </a:lnTo>
                    <a:lnTo>
                      <a:pt x="946" y="30"/>
                    </a:lnTo>
                    <a:lnTo>
                      <a:pt x="932" y="36"/>
                    </a:lnTo>
                    <a:lnTo>
                      <a:pt x="916" y="38"/>
                    </a:lnTo>
                    <a:lnTo>
                      <a:pt x="918" y="42"/>
                    </a:lnTo>
                    <a:lnTo>
                      <a:pt x="922" y="46"/>
                    </a:lnTo>
                    <a:lnTo>
                      <a:pt x="928" y="50"/>
                    </a:lnTo>
                    <a:lnTo>
                      <a:pt x="932" y="52"/>
                    </a:lnTo>
                    <a:lnTo>
                      <a:pt x="938" y="54"/>
                    </a:lnTo>
                    <a:lnTo>
                      <a:pt x="932" y="60"/>
                    </a:lnTo>
                    <a:lnTo>
                      <a:pt x="920" y="66"/>
                    </a:lnTo>
                    <a:lnTo>
                      <a:pt x="902" y="70"/>
                    </a:lnTo>
                    <a:lnTo>
                      <a:pt x="886" y="74"/>
                    </a:lnTo>
                    <a:lnTo>
                      <a:pt x="876" y="80"/>
                    </a:lnTo>
                    <a:lnTo>
                      <a:pt x="880" y="82"/>
                    </a:lnTo>
                    <a:lnTo>
                      <a:pt x="884" y="84"/>
                    </a:lnTo>
                    <a:lnTo>
                      <a:pt x="890" y="88"/>
                    </a:lnTo>
                    <a:lnTo>
                      <a:pt x="894" y="90"/>
                    </a:lnTo>
                    <a:lnTo>
                      <a:pt x="896" y="94"/>
                    </a:lnTo>
                    <a:lnTo>
                      <a:pt x="898" y="98"/>
                    </a:lnTo>
                    <a:lnTo>
                      <a:pt x="898" y="102"/>
                    </a:lnTo>
                    <a:lnTo>
                      <a:pt x="894" y="106"/>
                    </a:lnTo>
                    <a:lnTo>
                      <a:pt x="886" y="110"/>
                    </a:lnTo>
                    <a:lnTo>
                      <a:pt x="888" y="114"/>
                    </a:lnTo>
                    <a:lnTo>
                      <a:pt x="890" y="120"/>
                    </a:lnTo>
                    <a:lnTo>
                      <a:pt x="894" y="124"/>
                    </a:lnTo>
                    <a:lnTo>
                      <a:pt x="898" y="126"/>
                    </a:lnTo>
                    <a:lnTo>
                      <a:pt x="902" y="128"/>
                    </a:lnTo>
                    <a:lnTo>
                      <a:pt x="904" y="134"/>
                    </a:lnTo>
                    <a:lnTo>
                      <a:pt x="902" y="140"/>
                    </a:lnTo>
                    <a:lnTo>
                      <a:pt x="900" y="144"/>
                    </a:lnTo>
                    <a:lnTo>
                      <a:pt x="896" y="146"/>
                    </a:lnTo>
                    <a:lnTo>
                      <a:pt x="892" y="146"/>
                    </a:lnTo>
                    <a:lnTo>
                      <a:pt x="888" y="146"/>
                    </a:lnTo>
                    <a:lnTo>
                      <a:pt x="884" y="144"/>
                    </a:lnTo>
                    <a:lnTo>
                      <a:pt x="878" y="140"/>
                    </a:lnTo>
                    <a:lnTo>
                      <a:pt x="874" y="136"/>
                    </a:lnTo>
                    <a:lnTo>
                      <a:pt x="872" y="132"/>
                    </a:lnTo>
                    <a:lnTo>
                      <a:pt x="870" y="126"/>
                    </a:lnTo>
                    <a:lnTo>
                      <a:pt x="872" y="122"/>
                    </a:lnTo>
                    <a:lnTo>
                      <a:pt x="872" y="118"/>
                    </a:lnTo>
                    <a:lnTo>
                      <a:pt x="876" y="116"/>
                    </a:lnTo>
                    <a:lnTo>
                      <a:pt x="878" y="114"/>
                    </a:lnTo>
                    <a:lnTo>
                      <a:pt x="880" y="112"/>
                    </a:lnTo>
                    <a:lnTo>
                      <a:pt x="880" y="108"/>
                    </a:lnTo>
                    <a:lnTo>
                      <a:pt x="880" y="104"/>
                    </a:lnTo>
                    <a:lnTo>
                      <a:pt x="876" y="100"/>
                    </a:lnTo>
                    <a:lnTo>
                      <a:pt x="870" y="96"/>
                    </a:lnTo>
                    <a:lnTo>
                      <a:pt x="864" y="94"/>
                    </a:lnTo>
                    <a:lnTo>
                      <a:pt x="858" y="92"/>
                    </a:lnTo>
                    <a:lnTo>
                      <a:pt x="852" y="90"/>
                    </a:lnTo>
                    <a:lnTo>
                      <a:pt x="852" y="92"/>
                    </a:lnTo>
                    <a:lnTo>
                      <a:pt x="850" y="96"/>
                    </a:lnTo>
                    <a:lnTo>
                      <a:pt x="848" y="100"/>
                    </a:lnTo>
                    <a:lnTo>
                      <a:pt x="848" y="104"/>
                    </a:lnTo>
                    <a:lnTo>
                      <a:pt x="844" y="104"/>
                    </a:lnTo>
                    <a:lnTo>
                      <a:pt x="842" y="102"/>
                    </a:lnTo>
                    <a:lnTo>
                      <a:pt x="846" y="106"/>
                    </a:lnTo>
                    <a:lnTo>
                      <a:pt x="850" y="108"/>
                    </a:lnTo>
                    <a:lnTo>
                      <a:pt x="850" y="114"/>
                    </a:lnTo>
                    <a:lnTo>
                      <a:pt x="850" y="118"/>
                    </a:lnTo>
                    <a:lnTo>
                      <a:pt x="840" y="120"/>
                    </a:lnTo>
                    <a:lnTo>
                      <a:pt x="830" y="118"/>
                    </a:lnTo>
                    <a:lnTo>
                      <a:pt x="822" y="114"/>
                    </a:lnTo>
                    <a:lnTo>
                      <a:pt x="816" y="108"/>
                    </a:lnTo>
                    <a:lnTo>
                      <a:pt x="816" y="104"/>
                    </a:lnTo>
                    <a:lnTo>
                      <a:pt x="816" y="102"/>
                    </a:lnTo>
                    <a:lnTo>
                      <a:pt x="818" y="98"/>
                    </a:lnTo>
                    <a:lnTo>
                      <a:pt x="820" y="96"/>
                    </a:lnTo>
                    <a:lnTo>
                      <a:pt x="822" y="92"/>
                    </a:lnTo>
                    <a:lnTo>
                      <a:pt x="824" y="88"/>
                    </a:lnTo>
                    <a:lnTo>
                      <a:pt x="824" y="86"/>
                    </a:lnTo>
                    <a:lnTo>
                      <a:pt x="824" y="82"/>
                    </a:lnTo>
                    <a:lnTo>
                      <a:pt x="822" y="82"/>
                    </a:lnTo>
                    <a:lnTo>
                      <a:pt x="818" y="80"/>
                    </a:lnTo>
                    <a:lnTo>
                      <a:pt x="812" y="80"/>
                    </a:lnTo>
                    <a:lnTo>
                      <a:pt x="806" y="100"/>
                    </a:lnTo>
                    <a:lnTo>
                      <a:pt x="804" y="126"/>
                    </a:lnTo>
                    <a:lnTo>
                      <a:pt x="796" y="114"/>
                    </a:lnTo>
                    <a:lnTo>
                      <a:pt x="792" y="100"/>
                    </a:lnTo>
                    <a:lnTo>
                      <a:pt x="790" y="90"/>
                    </a:lnTo>
                    <a:lnTo>
                      <a:pt x="794" y="78"/>
                    </a:lnTo>
                    <a:lnTo>
                      <a:pt x="780" y="76"/>
                    </a:lnTo>
                    <a:lnTo>
                      <a:pt x="768" y="82"/>
                    </a:lnTo>
                    <a:lnTo>
                      <a:pt x="760" y="92"/>
                    </a:lnTo>
                    <a:lnTo>
                      <a:pt x="754" y="106"/>
                    </a:lnTo>
                    <a:lnTo>
                      <a:pt x="752" y="120"/>
                    </a:lnTo>
                    <a:lnTo>
                      <a:pt x="754" y="128"/>
                    </a:lnTo>
                    <a:lnTo>
                      <a:pt x="760" y="138"/>
                    </a:lnTo>
                    <a:lnTo>
                      <a:pt x="764" y="148"/>
                    </a:lnTo>
                    <a:lnTo>
                      <a:pt x="766" y="156"/>
                    </a:lnTo>
                    <a:lnTo>
                      <a:pt x="762" y="164"/>
                    </a:lnTo>
                    <a:lnTo>
                      <a:pt x="750" y="166"/>
                    </a:lnTo>
                    <a:lnTo>
                      <a:pt x="740" y="160"/>
                    </a:lnTo>
                    <a:lnTo>
                      <a:pt x="730" y="150"/>
                    </a:lnTo>
                    <a:lnTo>
                      <a:pt x="722" y="142"/>
                    </a:lnTo>
                    <a:lnTo>
                      <a:pt x="712" y="138"/>
                    </a:lnTo>
                    <a:lnTo>
                      <a:pt x="704" y="136"/>
                    </a:lnTo>
                    <a:lnTo>
                      <a:pt x="694" y="136"/>
                    </a:lnTo>
                    <a:lnTo>
                      <a:pt x="696" y="140"/>
                    </a:lnTo>
                    <a:lnTo>
                      <a:pt x="696" y="144"/>
                    </a:lnTo>
                    <a:lnTo>
                      <a:pt x="696" y="150"/>
                    </a:lnTo>
                    <a:lnTo>
                      <a:pt x="692" y="158"/>
                    </a:lnTo>
                    <a:lnTo>
                      <a:pt x="684" y="162"/>
                    </a:lnTo>
                    <a:lnTo>
                      <a:pt x="678" y="160"/>
                    </a:lnTo>
                    <a:lnTo>
                      <a:pt x="668" y="156"/>
                    </a:lnTo>
                    <a:lnTo>
                      <a:pt x="660" y="152"/>
                    </a:lnTo>
                    <a:lnTo>
                      <a:pt x="652" y="150"/>
                    </a:lnTo>
                    <a:lnTo>
                      <a:pt x="646" y="152"/>
                    </a:lnTo>
                    <a:lnTo>
                      <a:pt x="638" y="154"/>
                    </a:lnTo>
                    <a:lnTo>
                      <a:pt x="632" y="158"/>
                    </a:lnTo>
                    <a:lnTo>
                      <a:pt x="626" y="162"/>
                    </a:lnTo>
                    <a:lnTo>
                      <a:pt x="628" y="158"/>
                    </a:lnTo>
                    <a:lnTo>
                      <a:pt x="630" y="152"/>
                    </a:lnTo>
                    <a:lnTo>
                      <a:pt x="634" y="148"/>
                    </a:lnTo>
                    <a:lnTo>
                      <a:pt x="618" y="150"/>
                    </a:lnTo>
                    <a:lnTo>
                      <a:pt x="604" y="160"/>
                    </a:lnTo>
                    <a:lnTo>
                      <a:pt x="588" y="174"/>
                    </a:lnTo>
                    <a:lnTo>
                      <a:pt x="572" y="186"/>
                    </a:lnTo>
                    <a:lnTo>
                      <a:pt x="558" y="188"/>
                    </a:lnTo>
                    <a:lnTo>
                      <a:pt x="558" y="182"/>
                    </a:lnTo>
                    <a:lnTo>
                      <a:pt x="560" y="174"/>
                    </a:lnTo>
                    <a:lnTo>
                      <a:pt x="566" y="168"/>
                    </a:lnTo>
                    <a:lnTo>
                      <a:pt x="562" y="162"/>
                    </a:lnTo>
                    <a:lnTo>
                      <a:pt x="558" y="160"/>
                    </a:lnTo>
                    <a:lnTo>
                      <a:pt x="552" y="158"/>
                    </a:lnTo>
                    <a:lnTo>
                      <a:pt x="546" y="158"/>
                    </a:lnTo>
                    <a:lnTo>
                      <a:pt x="544" y="164"/>
                    </a:lnTo>
                    <a:lnTo>
                      <a:pt x="542" y="170"/>
                    </a:lnTo>
                    <a:lnTo>
                      <a:pt x="542" y="174"/>
                    </a:lnTo>
                    <a:lnTo>
                      <a:pt x="540" y="180"/>
                    </a:lnTo>
                    <a:lnTo>
                      <a:pt x="538" y="184"/>
                    </a:lnTo>
                    <a:lnTo>
                      <a:pt x="534" y="188"/>
                    </a:lnTo>
                    <a:lnTo>
                      <a:pt x="536" y="192"/>
                    </a:lnTo>
                    <a:lnTo>
                      <a:pt x="536" y="196"/>
                    </a:lnTo>
                    <a:lnTo>
                      <a:pt x="534" y="198"/>
                    </a:lnTo>
                    <a:lnTo>
                      <a:pt x="530" y="200"/>
                    </a:lnTo>
                    <a:lnTo>
                      <a:pt x="526" y="200"/>
                    </a:lnTo>
                    <a:lnTo>
                      <a:pt x="522" y="200"/>
                    </a:lnTo>
                    <a:lnTo>
                      <a:pt x="518" y="198"/>
                    </a:lnTo>
                    <a:lnTo>
                      <a:pt x="514" y="196"/>
                    </a:lnTo>
                    <a:lnTo>
                      <a:pt x="518" y="204"/>
                    </a:lnTo>
                    <a:lnTo>
                      <a:pt x="518" y="212"/>
                    </a:lnTo>
                    <a:lnTo>
                      <a:pt x="518" y="220"/>
                    </a:lnTo>
                    <a:lnTo>
                      <a:pt x="512" y="222"/>
                    </a:lnTo>
                    <a:lnTo>
                      <a:pt x="506" y="222"/>
                    </a:lnTo>
                    <a:lnTo>
                      <a:pt x="502" y="220"/>
                    </a:lnTo>
                    <a:lnTo>
                      <a:pt x="500" y="218"/>
                    </a:lnTo>
                    <a:lnTo>
                      <a:pt x="500" y="214"/>
                    </a:lnTo>
                    <a:lnTo>
                      <a:pt x="498" y="210"/>
                    </a:lnTo>
                    <a:lnTo>
                      <a:pt x="498" y="206"/>
                    </a:lnTo>
                    <a:lnTo>
                      <a:pt x="496" y="202"/>
                    </a:lnTo>
                    <a:lnTo>
                      <a:pt x="494" y="196"/>
                    </a:lnTo>
                    <a:lnTo>
                      <a:pt x="486" y="204"/>
                    </a:lnTo>
                    <a:lnTo>
                      <a:pt x="476" y="212"/>
                    </a:lnTo>
                    <a:lnTo>
                      <a:pt x="466" y="218"/>
                    </a:lnTo>
                    <a:lnTo>
                      <a:pt x="466" y="206"/>
                    </a:lnTo>
                    <a:lnTo>
                      <a:pt x="462" y="196"/>
                    </a:lnTo>
                    <a:lnTo>
                      <a:pt x="456" y="188"/>
                    </a:lnTo>
                    <a:lnTo>
                      <a:pt x="450" y="180"/>
                    </a:lnTo>
                    <a:lnTo>
                      <a:pt x="444" y="170"/>
                    </a:lnTo>
                    <a:lnTo>
                      <a:pt x="466" y="170"/>
                    </a:lnTo>
                    <a:lnTo>
                      <a:pt x="488" y="174"/>
                    </a:lnTo>
                    <a:lnTo>
                      <a:pt x="510" y="176"/>
                    </a:lnTo>
                    <a:lnTo>
                      <a:pt x="494" y="150"/>
                    </a:lnTo>
                    <a:lnTo>
                      <a:pt x="474" y="134"/>
                    </a:lnTo>
                    <a:lnTo>
                      <a:pt x="448" y="128"/>
                    </a:lnTo>
                    <a:lnTo>
                      <a:pt x="420" y="130"/>
                    </a:lnTo>
                    <a:lnTo>
                      <a:pt x="422" y="126"/>
                    </a:lnTo>
                    <a:lnTo>
                      <a:pt x="424" y="122"/>
                    </a:lnTo>
                    <a:lnTo>
                      <a:pt x="426" y="118"/>
                    </a:lnTo>
                    <a:lnTo>
                      <a:pt x="428" y="114"/>
                    </a:lnTo>
                    <a:lnTo>
                      <a:pt x="418" y="106"/>
                    </a:lnTo>
                    <a:lnTo>
                      <a:pt x="408" y="106"/>
                    </a:lnTo>
                    <a:lnTo>
                      <a:pt x="398" y="112"/>
                    </a:lnTo>
                    <a:lnTo>
                      <a:pt x="388" y="118"/>
                    </a:lnTo>
                    <a:lnTo>
                      <a:pt x="378" y="120"/>
                    </a:lnTo>
                    <a:lnTo>
                      <a:pt x="366" y="120"/>
                    </a:lnTo>
                    <a:lnTo>
                      <a:pt x="360" y="116"/>
                    </a:lnTo>
                    <a:lnTo>
                      <a:pt x="356" y="112"/>
                    </a:lnTo>
                    <a:lnTo>
                      <a:pt x="350" y="110"/>
                    </a:lnTo>
                    <a:lnTo>
                      <a:pt x="338" y="114"/>
                    </a:lnTo>
                    <a:lnTo>
                      <a:pt x="332" y="118"/>
                    </a:lnTo>
                    <a:lnTo>
                      <a:pt x="326" y="122"/>
                    </a:lnTo>
                    <a:lnTo>
                      <a:pt x="320" y="128"/>
                    </a:lnTo>
                    <a:lnTo>
                      <a:pt x="316" y="134"/>
                    </a:lnTo>
                    <a:lnTo>
                      <a:pt x="314" y="140"/>
                    </a:lnTo>
                    <a:lnTo>
                      <a:pt x="312" y="146"/>
                    </a:lnTo>
                    <a:lnTo>
                      <a:pt x="312" y="150"/>
                    </a:lnTo>
                    <a:lnTo>
                      <a:pt x="312" y="156"/>
                    </a:lnTo>
                    <a:lnTo>
                      <a:pt x="312" y="160"/>
                    </a:lnTo>
                    <a:lnTo>
                      <a:pt x="308" y="166"/>
                    </a:lnTo>
                    <a:lnTo>
                      <a:pt x="302" y="168"/>
                    </a:lnTo>
                    <a:lnTo>
                      <a:pt x="298" y="172"/>
                    </a:lnTo>
                    <a:lnTo>
                      <a:pt x="292" y="174"/>
                    </a:lnTo>
                    <a:lnTo>
                      <a:pt x="288" y="176"/>
                    </a:lnTo>
                    <a:lnTo>
                      <a:pt x="282" y="180"/>
                    </a:lnTo>
                    <a:lnTo>
                      <a:pt x="278" y="184"/>
                    </a:lnTo>
                    <a:lnTo>
                      <a:pt x="274" y="190"/>
                    </a:lnTo>
                    <a:lnTo>
                      <a:pt x="272" y="194"/>
                    </a:lnTo>
                    <a:lnTo>
                      <a:pt x="272" y="200"/>
                    </a:lnTo>
                    <a:lnTo>
                      <a:pt x="272" y="210"/>
                    </a:lnTo>
                    <a:lnTo>
                      <a:pt x="260" y="214"/>
                    </a:lnTo>
                    <a:lnTo>
                      <a:pt x="250" y="220"/>
                    </a:lnTo>
                    <a:lnTo>
                      <a:pt x="242" y="228"/>
                    </a:lnTo>
                    <a:lnTo>
                      <a:pt x="232" y="234"/>
                    </a:lnTo>
                    <a:lnTo>
                      <a:pt x="220" y="234"/>
                    </a:lnTo>
                    <a:lnTo>
                      <a:pt x="220" y="240"/>
                    </a:lnTo>
                    <a:lnTo>
                      <a:pt x="220" y="246"/>
                    </a:lnTo>
                    <a:lnTo>
                      <a:pt x="222" y="252"/>
                    </a:lnTo>
                    <a:lnTo>
                      <a:pt x="220" y="260"/>
                    </a:lnTo>
                    <a:lnTo>
                      <a:pt x="220" y="264"/>
                    </a:lnTo>
                    <a:lnTo>
                      <a:pt x="216" y="268"/>
                    </a:lnTo>
                    <a:lnTo>
                      <a:pt x="212" y="272"/>
                    </a:lnTo>
                    <a:lnTo>
                      <a:pt x="208" y="276"/>
                    </a:lnTo>
                    <a:lnTo>
                      <a:pt x="204" y="278"/>
                    </a:lnTo>
                    <a:lnTo>
                      <a:pt x="200" y="282"/>
                    </a:lnTo>
                    <a:lnTo>
                      <a:pt x="198" y="288"/>
                    </a:lnTo>
                    <a:lnTo>
                      <a:pt x="198" y="292"/>
                    </a:lnTo>
                    <a:lnTo>
                      <a:pt x="200" y="296"/>
                    </a:lnTo>
                    <a:lnTo>
                      <a:pt x="202" y="300"/>
                    </a:lnTo>
                    <a:lnTo>
                      <a:pt x="206" y="302"/>
                    </a:lnTo>
                    <a:lnTo>
                      <a:pt x="210" y="304"/>
                    </a:lnTo>
                    <a:lnTo>
                      <a:pt x="214" y="306"/>
                    </a:lnTo>
                    <a:lnTo>
                      <a:pt x="218" y="308"/>
                    </a:lnTo>
                    <a:lnTo>
                      <a:pt x="220" y="310"/>
                    </a:lnTo>
                    <a:lnTo>
                      <a:pt x="220" y="314"/>
                    </a:lnTo>
                    <a:lnTo>
                      <a:pt x="220" y="318"/>
                    </a:lnTo>
                    <a:lnTo>
                      <a:pt x="240" y="302"/>
                    </a:lnTo>
                    <a:lnTo>
                      <a:pt x="262" y="290"/>
                    </a:lnTo>
                    <a:lnTo>
                      <a:pt x="286" y="286"/>
                    </a:lnTo>
                    <a:lnTo>
                      <a:pt x="286" y="298"/>
                    </a:lnTo>
                    <a:lnTo>
                      <a:pt x="282" y="306"/>
                    </a:lnTo>
                    <a:lnTo>
                      <a:pt x="272" y="310"/>
                    </a:lnTo>
                    <a:lnTo>
                      <a:pt x="262" y="310"/>
                    </a:lnTo>
                    <a:lnTo>
                      <a:pt x="252" y="306"/>
                    </a:lnTo>
                    <a:lnTo>
                      <a:pt x="252" y="316"/>
                    </a:lnTo>
                    <a:lnTo>
                      <a:pt x="258" y="324"/>
                    </a:lnTo>
                    <a:lnTo>
                      <a:pt x="266" y="328"/>
                    </a:lnTo>
                    <a:lnTo>
                      <a:pt x="272" y="334"/>
                    </a:lnTo>
                    <a:lnTo>
                      <a:pt x="274" y="344"/>
                    </a:lnTo>
                    <a:lnTo>
                      <a:pt x="286" y="344"/>
                    </a:lnTo>
                    <a:lnTo>
                      <a:pt x="296" y="340"/>
                    </a:lnTo>
                    <a:lnTo>
                      <a:pt x="302" y="332"/>
                    </a:lnTo>
                    <a:lnTo>
                      <a:pt x="304" y="324"/>
                    </a:lnTo>
                    <a:lnTo>
                      <a:pt x="300" y="316"/>
                    </a:lnTo>
                    <a:lnTo>
                      <a:pt x="290" y="310"/>
                    </a:lnTo>
                    <a:lnTo>
                      <a:pt x="298" y="306"/>
                    </a:lnTo>
                    <a:lnTo>
                      <a:pt x="308" y="304"/>
                    </a:lnTo>
                    <a:lnTo>
                      <a:pt x="318" y="300"/>
                    </a:lnTo>
                    <a:lnTo>
                      <a:pt x="328" y="298"/>
                    </a:lnTo>
                    <a:lnTo>
                      <a:pt x="334" y="290"/>
                    </a:lnTo>
                    <a:lnTo>
                      <a:pt x="334" y="278"/>
                    </a:lnTo>
                    <a:lnTo>
                      <a:pt x="316" y="276"/>
                    </a:lnTo>
                    <a:lnTo>
                      <a:pt x="308" y="272"/>
                    </a:lnTo>
                    <a:lnTo>
                      <a:pt x="306" y="264"/>
                    </a:lnTo>
                    <a:lnTo>
                      <a:pt x="310" y="254"/>
                    </a:lnTo>
                    <a:lnTo>
                      <a:pt x="314" y="242"/>
                    </a:lnTo>
                    <a:lnTo>
                      <a:pt x="320" y="228"/>
                    </a:lnTo>
                    <a:lnTo>
                      <a:pt x="314" y="226"/>
                    </a:lnTo>
                    <a:lnTo>
                      <a:pt x="310" y="224"/>
                    </a:lnTo>
                    <a:lnTo>
                      <a:pt x="304" y="224"/>
                    </a:lnTo>
                    <a:lnTo>
                      <a:pt x="316" y="222"/>
                    </a:lnTo>
                    <a:lnTo>
                      <a:pt x="326" y="220"/>
                    </a:lnTo>
                    <a:lnTo>
                      <a:pt x="336" y="222"/>
                    </a:lnTo>
                    <a:lnTo>
                      <a:pt x="344" y="220"/>
                    </a:lnTo>
                    <a:lnTo>
                      <a:pt x="352" y="216"/>
                    </a:lnTo>
                    <a:lnTo>
                      <a:pt x="356" y="208"/>
                    </a:lnTo>
                    <a:lnTo>
                      <a:pt x="356" y="194"/>
                    </a:lnTo>
                    <a:lnTo>
                      <a:pt x="362" y="194"/>
                    </a:lnTo>
                    <a:lnTo>
                      <a:pt x="368" y="194"/>
                    </a:lnTo>
                    <a:lnTo>
                      <a:pt x="374" y="194"/>
                    </a:lnTo>
                    <a:lnTo>
                      <a:pt x="378" y="194"/>
                    </a:lnTo>
                    <a:lnTo>
                      <a:pt x="380" y="194"/>
                    </a:lnTo>
                    <a:lnTo>
                      <a:pt x="382" y="196"/>
                    </a:lnTo>
                    <a:lnTo>
                      <a:pt x="384" y="200"/>
                    </a:lnTo>
                    <a:lnTo>
                      <a:pt x="384" y="206"/>
                    </a:lnTo>
                    <a:lnTo>
                      <a:pt x="382" y="210"/>
                    </a:lnTo>
                    <a:lnTo>
                      <a:pt x="378" y="214"/>
                    </a:lnTo>
                    <a:lnTo>
                      <a:pt x="376" y="218"/>
                    </a:lnTo>
                    <a:lnTo>
                      <a:pt x="372" y="222"/>
                    </a:lnTo>
                    <a:lnTo>
                      <a:pt x="368" y="228"/>
                    </a:lnTo>
                    <a:lnTo>
                      <a:pt x="366" y="230"/>
                    </a:lnTo>
                    <a:lnTo>
                      <a:pt x="364" y="232"/>
                    </a:lnTo>
                    <a:lnTo>
                      <a:pt x="362" y="234"/>
                    </a:lnTo>
                    <a:lnTo>
                      <a:pt x="360" y="238"/>
                    </a:lnTo>
                    <a:lnTo>
                      <a:pt x="358" y="240"/>
                    </a:lnTo>
                    <a:lnTo>
                      <a:pt x="356" y="242"/>
                    </a:lnTo>
                    <a:lnTo>
                      <a:pt x="356" y="244"/>
                    </a:lnTo>
                    <a:lnTo>
                      <a:pt x="356" y="262"/>
                    </a:lnTo>
                    <a:lnTo>
                      <a:pt x="362" y="274"/>
                    </a:lnTo>
                    <a:lnTo>
                      <a:pt x="374" y="280"/>
                    </a:lnTo>
                    <a:lnTo>
                      <a:pt x="388" y="276"/>
                    </a:lnTo>
                    <a:lnTo>
                      <a:pt x="404" y="266"/>
                    </a:lnTo>
                    <a:lnTo>
                      <a:pt x="408" y="270"/>
                    </a:lnTo>
                    <a:lnTo>
                      <a:pt x="414" y="274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32" y="278"/>
                    </a:lnTo>
                    <a:lnTo>
                      <a:pt x="432" y="274"/>
                    </a:lnTo>
                    <a:lnTo>
                      <a:pt x="430" y="270"/>
                    </a:lnTo>
                    <a:lnTo>
                      <a:pt x="428" y="266"/>
                    </a:lnTo>
                    <a:lnTo>
                      <a:pt x="426" y="262"/>
                    </a:lnTo>
                    <a:lnTo>
                      <a:pt x="424" y="258"/>
                    </a:lnTo>
                    <a:lnTo>
                      <a:pt x="424" y="254"/>
                    </a:lnTo>
                    <a:lnTo>
                      <a:pt x="426" y="250"/>
                    </a:lnTo>
                    <a:lnTo>
                      <a:pt x="428" y="246"/>
                    </a:lnTo>
                    <a:lnTo>
                      <a:pt x="434" y="246"/>
                    </a:lnTo>
                    <a:lnTo>
                      <a:pt x="438" y="246"/>
                    </a:lnTo>
                    <a:lnTo>
                      <a:pt x="444" y="250"/>
                    </a:lnTo>
                    <a:lnTo>
                      <a:pt x="448" y="254"/>
                    </a:lnTo>
                    <a:lnTo>
                      <a:pt x="450" y="260"/>
                    </a:lnTo>
                    <a:lnTo>
                      <a:pt x="452" y="264"/>
                    </a:lnTo>
                    <a:lnTo>
                      <a:pt x="452" y="268"/>
                    </a:lnTo>
                    <a:lnTo>
                      <a:pt x="448" y="280"/>
                    </a:lnTo>
                    <a:lnTo>
                      <a:pt x="438" y="286"/>
                    </a:lnTo>
                    <a:lnTo>
                      <a:pt x="424" y="290"/>
                    </a:lnTo>
                    <a:lnTo>
                      <a:pt x="408" y="292"/>
                    </a:lnTo>
                    <a:lnTo>
                      <a:pt x="396" y="294"/>
                    </a:lnTo>
                    <a:lnTo>
                      <a:pt x="396" y="298"/>
                    </a:lnTo>
                    <a:lnTo>
                      <a:pt x="398" y="302"/>
                    </a:lnTo>
                    <a:lnTo>
                      <a:pt x="388" y="304"/>
                    </a:lnTo>
                    <a:lnTo>
                      <a:pt x="376" y="306"/>
                    </a:lnTo>
                    <a:lnTo>
                      <a:pt x="366" y="306"/>
                    </a:lnTo>
                    <a:lnTo>
                      <a:pt x="366" y="308"/>
                    </a:lnTo>
                    <a:lnTo>
                      <a:pt x="364" y="312"/>
                    </a:lnTo>
                    <a:lnTo>
                      <a:pt x="364" y="314"/>
                    </a:lnTo>
                    <a:lnTo>
                      <a:pt x="370" y="314"/>
                    </a:lnTo>
                    <a:lnTo>
                      <a:pt x="374" y="314"/>
                    </a:lnTo>
                    <a:lnTo>
                      <a:pt x="370" y="318"/>
                    </a:lnTo>
                    <a:lnTo>
                      <a:pt x="366" y="320"/>
                    </a:lnTo>
                    <a:lnTo>
                      <a:pt x="360" y="322"/>
                    </a:lnTo>
                    <a:lnTo>
                      <a:pt x="354" y="322"/>
                    </a:lnTo>
                    <a:lnTo>
                      <a:pt x="350" y="324"/>
                    </a:lnTo>
                    <a:lnTo>
                      <a:pt x="346" y="328"/>
                    </a:lnTo>
                    <a:lnTo>
                      <a:pt x="340" y="338"/>
                    </a:lnTo>
                    <a:lnTo>
                      <a:pt x="340" y="354"/>
                    </a:lnTo>
                    <a:lnTo>
                      <a:pt x="340" y="366"/>
                    </a:lnTo>
                    <a:lnTo>
                      <a:pt x="316" y="372"/>
                    </a:lnTo>
                    <a:lnTo>
                      <a:pt x="290" y="372"/>
                    </a:lnTo>
                    <a:lnTo>
                      <a:pt x="264" y="368"/>
                    </a:lnTo>
                    <a:lnTo>
                      <a:pt x="258" y="366"/>
                    </a:lnTo>
                    <a:lnTo>
                      <a:pt x="252" y="366"/>
                    </a:lnTo>
                    <a:lnTo>
                      <a:pt x="250" y="366"/>
                    </a:lnTo>
                    <a:lnTo>
                      <a:pt x="248" y="366"/>
                    </a:lnTo>
                    <a:lnTo>
                      <a:pt x="248" y="368"/>
                    </a:lnTo>
                    <a:lnTo>
                      <a:pt x="246" y="368"/>
                    </a:lnTo>
                    <a:lnTo>
                      <a:pt x="246" y="370"/>
                    </a:lnTo>
                    <a:lnTo>
                      <a:pt x="244" y="372"/>
                    </a:lnTo>
                    <a:lnTo>
                      <a:pt x="242" y="374"/>
                    </a:lnTo>
                    <a:lnTo>
                      <a:pt x="238" y="378"/>
                    </a:lnTo>
                    <a:lnTo>
                      <a:pt x="220" y="388"/>
                    </a:lnTo>
                    <a:lnTo>
                      <a:pt x="200" y="392"/>
                    </a:lnTo>
                    <a:lnTo>
                      <a:pt x="200" y="398"/>
                    </a:lnTo>
                    <a:lnTo>
                      <a:pt x="198" y="400"/>
                    </a:lnTo>
                    <a:lnTo>
                      <a:pt x="196" y="402"/>
                    </a:lnTo>
                    <a:lnTo>
                      <a:pt x="192" y="404"/>
                    </a:lnTo>
                    <a:lnTo>
                      <a:pt x="190" y="406"/>
                    </a:lnTo>
                    <a:lnTo>
                      <a:pt x="186" y="408"/>
                    </a:lnTo>
                    <a:lnTo>
                      <a:pt x="184" y="410"/>
                    </a:lnTo>
                    <a:lnTo>
                      <a:pt x="178" y="412"/>
                    </a:lnTo>
                    <a:lnTo>
                      <a:pt x="172" y="414"/>
                    </a:lnTo>
                    <a:lnTo>
                      <a:pt x="166" y="414"/>
                    </a:lnTo>
                    <a:lnTo>
                      <a:pt x="166" y="418"/>
                    </a:lnTo>
                    <a:lnTo>
                      <a:pt x="166" y="424"/>
                    </a:lnTo>
                    <a:lnTo>
                      <a:pt x="164" y="428"/>
                    </a:lnTo>
                    <a:lnTo>
                      <a:pt x="156" y="434"/>
                    </a:lnTo>
                    <a:lnTo>
                      <a:pt x="144" y="440"/>
                    </a:lnTo>
                    <a:lnTo>
                      <a:pt x="130" y="444"/>
                    </a:lnTo>
                    <a:lnTo>
                      <a:pt x="120" y="450"/>
                    </a:lnTo>
                    <a:lnTo>
                      <a:pt x="134" y="458"/>
                    </a:lnTo>
                    <a:lnTo>
                      <a:pt x="146" y="468"/>
                    </a:lnTo>
                    <a:lnTo>
                      <a:pt x="154" y="480"/>
                    </a:lnTo>
                    <a:lnTo>
                      <a:pt x="156" y="492"/>
                    </a:lnTo>
                    <a:lnTo>
                      <a:pt x="152" y="506"/>
                    </a:lnTo>
                    <a:lnTo>
                      <a:pt x="138" y="516"/>
                    </a:lnTo>
                    <a:lnTo>
                      <a:pt x="126" y="520"/>
                    </a:lnTo>
                    <a:lnTo>
                      <a:pt x="114" y="516"/>
                    </a:lnTo>
                    <a:lnTo>
                      <a:pt x="102" y="512"/>
                    </a:lnTo>
                    <a:lnTo>
                      <a:pt x="92" y="508"/>
                    </a:lnTo>
                    <a:lnTo>
                      <a:pt x="82" y="506"/>
                    </a:lnTo>
                    <a:lnTo>
                      <a:pt x="76" y="512"/>
                    </a:lnTo>
                    <a:lnTo>
                      <a:pt x="74" y="516"/>
                    </a:lnTo>
                    <a:lnTo>
                      <a:pt x="74" y="522"/>
                    </a:lnTo>
                    <a:lnTo>
                      <a:pt x="76" y="526"/>
                    </a:lnTo>
                    <a:lnTo>
                      <a:pt x="78" y="530"/>
                    </a:lnTo>
                    <a:lnTo>
                      <a:pt x="82" y="534"/>
                    </a:lnTo>
                    <a:lnTo>
                      <a:pt x="82" y="538"/>
                    </a:lnTo>
                    <a:lnTo>
                      <a:pt x="82" y="544"/>
                    </a:lnTo>
                    <a:lnTo>
                      <a:pt x="80" y="550"/>
                    </a:lnTo>
                    <a:lnTo>
                      <a:pt x="78" y="554"/>
                    </a:lnTo>
                    <a:lnTo>
                      <a:pt x="76" y="560"/>
                    </a:lnTo>
                    <a:lnTo>
                      <a:pt x="76" y="564"/>
                    </a:lnTo>
                    <a:lnTo>
                      <a:pt x="76" y="580"/>
                    </a:lnTo>
                    <a:lnTo>
                      <a:pt x="82" y="588"/>
                    </a:lnTo>
                    <a:lnTo>
                      <a:pt x="90" y="590"/>
                    </a:lnTo>
                    <a:lnTo>
                      <a:pt x="100" y="588"/>
                    </a:lnTo>
                    <a:lnTo>
                      <a:pt x="112" y="582"/>
                    </a:lnTo>
                    <a:lnTo>
                      <a:pt x="124" y="574"/>
                    </a:lnTo>
                    <a:lnTo>
                      <a:pt x="134" y="566"/>
                    </a:lnTo>
                    <a:lnTo>
                      <a:pt x="144" y="556"/>
                    </a:lnTo>
                    <a:lnTo>
                      <a:pt x="150" y="550"/>
                    </a:lnTo>
                    <a:lnTo>
                      <a:pt x="160" y="536"/>
                    </a:lnTo>
                    <a:lnTo>
                      <a:pt x="168" y="518"/>
                    </a:lnTo>
                    <a:lnTo>
                      <a:pt x="176" y="508"/>
                    </a:lnTo>
                    <a:lnTo>
                      <a:pt x="188" y="502"/>
                    </a:lnTo>
                    <a:lnTo>
                      <a:pt x="200" y="502"/>
                    </a:lnTo>
                    <a:lnTo>
                      <a:pt x="212" y="500"/>
                    </a:lnTo>
                    <a:lnTo>
                      <a:pt x="222" y="490"/>
                    </a:lnTo>
                    <a:lnTo>
                      <a:pt x="226" y="494"/>
                    </a:lnTo>
                    <a:lnTo>
                      <a:pt x="230" y="498"/>
                    </a:lnTo>
                    <a:lnTo>
                      <a:pt x="234" y="500"/>
                    </a:lnTo>
                    <a:lnTo>
                      <a:pt x="240" y="500"/>
                    </a:lnTo>
                    <a:lnTo>
                      <a:pt x="244" y="502"/>
                    </a:lnTo>
                    <a:lnTo>
                      <a:pt x="248" y="506"/>
                    </a:lnTo>
                    <a:lnTo>
                      <a:pt x="252" y="512"/>
                    </a:lnTo>
                    <a:lnTo>
                      <a:pt x="256" y="516"/>
                    </a:lnTo>
                    <a:lnTo>
                      <a:pt x="258" y="522"/>
                    </a:lnTo>
                    <a:lnTo>
                      <a:pt x="262" y="528"/>
                    </a:lnTo>
                    <a:lnTo>
                      <a:pt x="266" y="530"/>
                    </a:lnTo>
                    <a:lnTo>
                      <a:pt x="270" y="534"/>
                    </a:lnTo>
                    <a:lnTo>
                      <a:pt x="274" y="536"/>
                    </a:lnTo>
                    <a:lnTo>
                      <a:pt x="278" y="538"/>
                    </a:lnTo>
                    <a:lnTo>
                      <a:pt x="282" y="542"/>
                    </a:lnTo>
                    <a:lnTo>
                      <a:pt x="286" y="548"/>
                    </a:lnTo>
                    <a:lnTo>
                      <a:pt x="288" y="554"/>
                    </a:lnTo>
                    <a:lnTo>
                      <a:pt x="290" y="562"/>
                    </a:lnTo>
                    <a:lnTo>
                      <a:pt x="290" y="572"/>
                    </a:lnTo>
                    <a:lnTo>
                      <a:pt x="272" y="576"/>
                    </a:lnTo>
                    <a:lnTo>
                      <a:pt x="254" y="580"/>
                    </a:lnTo>
                    <a:lnTo>
                      <a:pt x="268" y="588"/>
                    </a:lnTo>
                    <a:lnTo>
                      <a:pt x="282" y="594"/>
                    </a:lnTo>
                    <a:lnTo>
                      <a:pt x="298" y="598"/>
                    </a:lnTo>
                    <a:lnTo>
                      <a:pt x="310" y="596"/>
                    </a:lnTo>
                    <a:lnTo>
                      <a:pt x="314" y="590"/>
                    </a:lnTo>
                    <a:lnTo>
                      <a:pt x="314" y="582"/>
                    </a:lnTo>
                    <a:lnTo>
                      <a:pt x="308" y="572"/>
                    </a:lnTo>
                    <a:lnTo>
                      <a:pt x="304" y="564"/>
                    </a:lnTo>
                    <a:lnTo>
                      <a:pt x="300" y="554"/>
                    </a:lnTo>
                    <a:lnTo>
                      <a:pt x="306" y="552"/>
                    </a:lnTo>
                    <a:lnTo>
                      <a:pt x="312" y="550"/>
                    </a:lnTo>
                    <a:lnTo>
                      <a:pt x="320" y="548"/>
                    </a:lnTo>
                    <a:lnTo>
                      <a:pt x="304" y="538"/>
                    </a:lnTo>
                    <a:lnTo>
                      <a:pt x="288" y="524"/>
                    </a:lnTo>
                    <a:lnTo>
                      <a:pt x="270" y="510"/>
                    </a:lnTo>
                    <a:lnTo>
                      <a:pt x="252" y="500"/>
                    </a:lnTo>
                    <a:lnTo>
                      <a:pt x="234" y="496"/>
                    </a:lnTo>
                    <a:lnTo>
                      <a:pt x="250" y="492"/>
                    </a:lnTo>
                    <a:lnTo>
                      <a:pt x="266" y="488"/>
                    </a:lnTo>
                    <a:lnTo>
                      <a:pt x="280" y="484"/>
                    </a:lnTo>
                    <a:lnTo>
                      <a:pt x="292" y="474"/>
                    </a:lnTo>
                    <a:lnTo>
                      <a:pt x="298" y="488"/>
                    </a:lnTo>
                    <a:lnTo>
                      <a:pt x="306" y="500"/>
                    </a:lnTo>
                    <a:lnTo>
                      <a:pt x="316" y="512"/>
                    </a:lnTo>
                    <a:lnTo>
                      <a:pt x="322" y="520"/>
                    </a:lnTo>
                    <a:lnTo>
                      <a:pt x="330" y="526"/>
                    </a:lnTo>
                    <a:lnTo>
                      <a:pt x="336" y="532"/>
                    </a:lnTo>
                    <a:lnTo>
                      <a:pt x="340" y="542"/>
                    </a:lnTo>
                    <a:lnTo>
                      <a:pt x="348" y="558"/>
                    </a:lnTo>
                    <a:lnTo>
                      <a:pt x="350" y="574"/>
                    </a:lnTo>
                    <a:lnTo>
                      <a:pt x="346" y="592"/>
                    </a:lnTo>
                    <a:lnTo>
                      <a:pt x="350" y="592"/>
                    </a:lnTo>
                    <a:lnTo>
                      <a:pt x="356" y="592"/>
                    </a:lnTo>
                    <a:lnTo>
                      <a:pt x="362" y="592"/>
                    </a:lnTo>
                    <a:lnTo>
                      <a:pt x="368" y="592"/>
                    </a:lnTo>
                    <a:lnTo>
                      <a:pt x="372" y="590"/>
                    </a:lnTo>
                    <a:lnTo>
                      <a:pt x="378" y="586"/>
                    </a:lnTo>
                    <a:lnTo>
                      <a:pt x="380" y="584"/>
                    </a:lnTo>
                    <a:lnTo>
                      <a:pt x="380" y="580"/>
                    </a:lnTo>
                    <a:lnTo>
                      <a:pt x="378" y="578"/>
                    </a:lnTo>
                    <a:lnTo>
                      <a:pt x="376" y="576"/>
                    </a:lnTo>
                    <a:lnTo>
                      <a:pt x="374" y="572"/>
                    </a:lnTo>
                    <a:lnTo>
                      <a:pt x="372" y="568"/>
                    </a:lnTo>
                    <a:lnTo>
                      <a:pt x="370" y="566"/>
                    </a:lnTo>
                    <a:lnTo>
                      <a:pt x="368" y="562"/>
                    </a:lnTo>
                    <a:lnTo>
                      <a:pt x="364" y="560"/>
                    </a:lnTo>
                    <a:lnTo>
                      <a:pt x="362" y="556"/>
                    </a:lnTo>
                    <a:lnTo>
                      <a:pt x="360" y="552"/>
                    </a:lnTo>
                    <a:lnTo>
                      <a:pt x="360" y="548"/>
                    </a:lnTo>
                    <a:lnTo>
                      <a:pt x="362" y="544"/>
                    </a:lnTo>
                    <a:lnTo>
                      <a:pt x="366" y="540"/>
                    </a:lnTo>
                    <a:lnTo>
                      <a:pt x="370" y="538"/>
                    </a:lnTo>
                    <a:lnTo>
                      <a:pt x="376" y="536"/>
                    </a:lnTo>
                    <a:lnTo>
                      <a:pt x="382" y="538"/>
                    </a:lnTo>
                    <a:lnTo>
                      <a:pt x="388" y="540"/>
                    </a:lnTo>
                    <a:lnTo>
                      <a:pt x="398" y="548"/>
                    </a:lnTo>
                    <a:lnTo>
                      <a:pt x="400" y="560"/>
                    </a:lnTo>
                    <a:lnTo>
                      <a:pt x="400" y="574"/>
                    </a:lnTo>
                    <a:lnTo>
                      <a:pt x="402" y="586"/>
                    </a:lnTo>
                    <a:lnTo>
                      <a:pt x="404" y="596"/>
                    </a:lnTo>
                    <a:lnTo>
                      <a:pt x="414" y="604"/>
                    </a:lnTo>
                    <a:lnTo>
                      <a:pt x="426" y="606"/>
                    </a:lnTo>
                    <a:lnTo>
                      <a:pt x="438" y="604"/>
                    </a:lnTo>
                    <a:lnTo>
                      <a:pt x="448" y="600"/>
                    </a:lnTo>
                    <a:lnTo>
                      <a:pt x="458" y="602"/>
                    </a:lnTo>
                    <a:lnTo>
                      <a:pt x="466" y="610"/>
                    </a:lnTo>
                    <a:lnTo>
                      <a:pt x="470" y="608"/>
                    </a:lnTo>
                    <a:lnTo>
                      <a:pt x="474" y="606"/>
                    </a:lnTo>
                    <a:lnTo>
                      <a:pt x="478" y="604"/>
                    </a:lnTo>
                    <a:lnTo>
                      <a:pt x="484" y="620"/>
                    </a:lnTo>
                    <a:lnTo>
                      <a:pt x="478" y="638"/>
                    </a:lnTo>
                    <a:lnTo>
                      <a:pt x="468" y="652"/>
                    </a:lnTo>
                    <a:lnTo>
                      <a:pt x="452" y="664"/>
                    </a:lnTo>
                    <a:lnTo>
                      <a:pt x="438" y="672"/>
                    </a:lnTo>
                    <a:lnTo>
                      <a:pt x="420" y="674"/>
                    </a:lnTo>
                    <a:lnTo>
                      <a:pt x="404" y="672"/>
                    </a:lnTo>
                    <a:lnTo>
                      <a:pt x="390" y="666"/>
                    </a:lnTo>
                    <a:lnTo>
                      <a:pt x="376" y="660"/>
                    </a:lnTo>
                    <a:lnTo>
                      <a:pt x="362" y="654"/>
                    </a:lnTo>
                    <a:lnTo>
                      <a:pt x="346" y="654"/>
                    </a:lnTo>
                    <a:lnTo>
                      <a:pt x="342" y="664"/>
                    </a:lnTo>
                    <a:lnTo>
                      <a:pt x="332" y="668"/>
                    </a:lnTo>
                    <a:lnTo>
                      <a:pt x="320" y="666"/>
                    </a:lnTo>
                    <a:lnTo>
                      <a:pt x="306" y="662"/>
                    </a:lnTo>
                    <a:lnTo>
                      <a:pt x="290" y="656"/>
                    </a:lnTo>
                    <a:lnTo>
                      <a:pt x="276" y="648"/>
                    </a:lnTo>
                    <a:lnTo>
                      <a:pt x="264" y="644"/>
                    </a:lnTo>
                    <a:lnTo>
                      <a:pt x="254" y="642"/>
                    </a:lnTo>
                    <a:lnTo>
                      <a:pt x="250" y="622"/>
                    </a:lnTo>
                    <a:lnTo>
                      <a:pt x="252" y="604"/>
                    </a:lnTo>
                    <a:lnTo>
                      <a:pt x="254" y="608"/>
                    </a:lnTo>
                    <a:lnTo>
                      <a:pt x="254" y="602"/>
                    </a:lnTo>
                    <a:lnTo>
                      <a:pt x="254" y="598"/>
                    </a:lnTo>
                    <a:lnTo>
                      <a:pt x="254" y="592"/>
                    </a:lnTo>
                    <a:lnTo>
                      <a:pt x="236" y="590"/>
                    </a:lnTo>
                    <a:lnTo>
                      <a:pt x="214" y="590"/>
                    </a:lnTo>
                    <a:lnTo>
                      <a:pt x="194" y="590"/>
                    </a:lnTo>
                    <a:lnTo>
                      <a:pt x="174" y="592"/>
                    </a:lnTo>
                    <a:lnTo>
                      <a:pt x="162" y="594"/>
                    </a:lnTo>
                    <a:lnTo>
                      <a:pt x="156" y="596"/>
                    </a:lnTo>
                    <a:lnTo>
                      <a:pt x="148" y="602"/>
                    </a:lnTo>
                    <a:lnTo>
                      <a:pt x="140" y="606"/>
                    </a:lnTo>
                    <a:lnTo>
                      <a:pt x="126" y="608"/>
                    </a:lnTo>
                    <a:lnTo>
                      <a:pt x="114" y="604"/>
                    </a:lnTo>
                    <a:lnTo>
                      <a:pt x="104" y="606"/>
                    </a:lnTo>
                    <a:lnTo>
                      <a:pt x="102" y="608"/>
                    </a:lnTo>
                    <a:lnTo>
                      <a:pt x="98" y="612"/>
                    </a:lnTo>
                    <a:lnTo>
                      <a:pt x="96" y="618"/>
                    </a:lnTo>
                    <a:lnTo>
                      <a:pt x="92" y="624"/>
                    </a:lnTo>
                    <a:lnTo>
                      <a:pt x="90" y="628"/>
                    </a:lnTo>
                    <a:lnTo>
                      <a:pt x="88" y="632"/>
                    </a:lnTo>
                    <a:lnTo>
                      <a:pt x="84" y="638"/>
                    </a:lnTo>
                    <a:lnTo>
                      <a:pt x="78" y="642"/>
                    </a:lnTo>
                    <a:lnTo>
                      <a:pt x="74" y="646"/>
                    </a:lnTo>
                    <a:lnTo>
                      <a:pt x="72" y="652"/>
                    </a:lnTo>
                    <a:lnTo>
                      <a:pt x="68" y="658"/>
                    </a:lnTo>
                    <a:lnTo>
                      <a:pt x="58" y="676"/>
                    </a:lnTo>
                    <a:lnTo>
                      <a:pt x="46" y="690"/>
                    </a:lnTo>
                    <a:lnTo>
                      <a:pt x="32" y="708"/>
                    </a:lnTo>
                    <a:lnTo>
                      <a:pt x="20" y="726"/>
                    </a:lnTo>
                    <a:lnTo>
                      <a:pt x="8" y="746"/>
                    </a:lnTo>
                    <a:lnTo>
                      <a:pt x="2" y="766"/>
                    </a:lnTo>
                    <a:lnTo>
                      <a:pt x="2" y="790"/>
                    </a:lnTo>
                    <a:lnTo>
                      <a:pt x="4" y="812"/>
                    </a:lnTo>
                    <a:lnTo>
                      <a:pt x="4" y="832"/>
                    </a:lnTo>
                    <a:lnTo>
                      <a:pt x="2" y="848"/>
                    </a:lnTo>
                    <a:lnTo>
                      <a:pt x="0" y="864"/>
                    </a:lnTo>
                    <a:lnTo>
                      <a:pt x="4" y="880"/>
                    </a:lnTo>
                    <a:lnTo>
                      <a:pt x="16" y="898"/>
                    </a:lnTo>
                    <a:lnTo>
                      <a:pt x="30" y="920"/>
                    </a:lnTo>
                    <a:lnTo>
                      <a:pt x="48" y="942"/>
                    </a:lnTo>
                    <a:lnTo>
                      <a:pt x="64" y="960"/>
                    </a:lnTo>
                    <a:lnTo>
                      <a:pt x="80" y="972"/>
                    </a:lnTo>
                    <a:lnTo>
                      <a:pt x="96" y="978"/>
                    </a:lnTo>
                    <a:lnTo>
                      <a:pt x="112" y="982"/>
                    </a:lnTo>
                    <a:lnTo>
                      <a:pt x="126" y="978"/>
                    </a:lnTo>
                    <a:lnTo>
                      <a:pt x="130" y="976"/>
                    </a:lnTo>
                    <a:lnTo>
                      <a:pt x="132" y="972"/>
                    </a:lnTo>
                    <a:lnTo>
                      <a:pt x="134" y="968"/>
                    </a:lnTo>
                    <a:lnTo>
                      <a:pt x="138" y="962"/>
                    </a:lnTo>
                    <a:lnTo>
                      <a:pt x="140" y="960"/>
                    </a:lnTo>
                    <a:lnTo>
                      <a:pt x="146" y="958"/>
                    </a:lnTo>
                    <a:lnTo>
                      <a:pt x="150" y="958"/>
                    </a:lnTo>
                    <a:lnTo>
                      <a:pt x="156" y="958"/>
                    </a:lnTo>
                    <a:lnTo>
                      <a:pt x="162" y="958"/>
                    </a:lnTo>
                    <a:lnTo>
                      <a:pt x="174" y="952"/>
                    </a:lnTo>
                    <a:lnTo>
                      <a:pt x="186" y="944"/>
                    </a:lnTo>
                    <a:lnTo>
                      <a:pt x="198" y="942"/>
                    </a:lnTo>
                    <a:lnTo>
                      <a:pt x="210" y="948"/>
                    </a:lnTo>
                    <a:lnTo>
                      <a:pt x="218" y="962"/>
                    </a:lnTo>
                    <a:lnTo>
                      <a:pt x="220" y="976"/>
                    </a:lnTo>
                    <a:lnTo>
                      <a:pt x="230" y="972"/>
                    </a:lnTo>
                    <a:lnTo>
                      <a:pt x="240" y="968"/>
                    </a:lnTo>
                    <a:lnTo>
                      <a:pt x="250" y="960"/>
                    </a:lnTo>
                    <a:lnTo>
                      <a:pt x="250" y="980"/>
                    </a:lnTo>
                    <a:lnTo>
                      <a:pt x="250" y="998"/>
                    </a:lnTo>
                    <a:lnTo>
                      <a:pt x="246" y="1018"/>
                    </a:lnTo>
                    <a:lnTo>
                      <a:pt x="244" y="1032"/>
                    </a:lnTo>
                    <a:lnTo>
                      <a:pt x="248" y="1044"/>
                    </a:lnTo>
                    <a:lnTo>
                      <a:pt x="254" y="1056"/>
                    </a:lnTo>
                    <a:lnTo>
                      <a:pt x="264" y="1072"/>
                    </a:lnTo>
                    <a:lnTo>
                      <a:pt x="270" y="1086"/>
                    </a:lnTo>
                    <a:lnTo>
                      <a:pt x="272" y="1096"/>
                    </a:lnTo>
                    <a:lnTo>
                      <a:pt x="270" y="1108"/>
                    </a:lnTo>
                    <a:lnTo>
                      <a:pt x="268" y="1120"/>
                    </a:lnTo>
                    <a:lnTo>
                      <a:pt x="268" y="1134"/>
                    </a:lnTo>
                    <a:lnTo>
                      <a:pt x="270" y="1154"/>
                    </a:lnTo>
                    <a:lnTo>
                      <a:pt x="272" y="1174"/>
                    </a:lnTo>
                    <a:lnTo>
                      <a:pt x="270" y="1194"/>
                    </a:lnTo>
                    <a:lnTo>
                      <a:pt x="272" y="1222"/>
                    </a:lnTo>
                    <a:lnTo>
                      <a:pt x="280" y="1254"/>
                    </a:lnTo>
                    <a:lnTo>
                      <a:pt x="290" y="1284"/>
                    </a:lnTo>
                    <a:lnTo>
                      <a:pt x="300" y="1314"/>
                    </a:lnTo>
                    <a:lnTo>
                      <a:pt x="310" y="1346"/>
                    </a:lnTo>
                    <a:lnTo>
                      <a:pt x="318" y="1380"/>
                    </a:lnTo>
                    <a:lnTo>
                      <a:pt x="322" y="1416"/>
                    </a:lnTo>
                    <a:lnTo>
                      <a:pt x="346" y="1412"/>
                    </a:lnTo>
                    <a:lnTo>
                      <a:pt x="366" y="1404"/>
                    </a:lnTo>
                    <a:lnTo>
                      <a:pt x="382" y="1394"/>
                    </a:lnTo>
                    <a:lnTo>
                      <a:pt x="400" y="1382"/>
                    </a:lnTo>
                    <a:lnTo>
                      <a:pt x="418" y="1370"/>
                    </a:lnTo>
                    <a:lnTo>
                      <a:pt x="424" y="1366"/>
                    </a:lnTo>
                    <a:lnTo>
                      <a:pt x="430" y="1364"/>
                    </a:lnTo>
                    <a:lnTo>
                      <a:pt x="436" y="1360"/>
                    </a:lnTo>
                    <a:lnTo>
                      <a:pt x="440" y="1358"/>
                    </a:lnTo>
                    <a:lnTo>
                      <a:pt x="442" y="1354"/>
                    </a:lnTo>
                    <a:lnTo>
                      <a:pt x="446" y="1350"/>
                    </a:lnTo>
                    <a:lnTo>
                      <a:pt x="448" y="1342"/>
                    </a:lnTo>
                    <a:lnTo>
                      <a:pt x="448" y="1326"/>
                    </a:lnTo>
                    <a:lnTo>
                      <a:pt x="446" y="1310"/>
                    </a:lnTo>
                    <a:lnTo>
                      <a:pt x="446" y="1294"/>
                    </a:lnTo>
                    <a:lnTo>
                      <a:pt x="458" y="1292"/>
                    </a:lnTo>
                    <a:lnTo>
                      <a:pt x="466" y="1286"/>
                    </a:lnTo>
                    <a:lnTo>
                      <a:pt x="468" y="1276"/>
                    </a:lnTo>
                    <a:lnTo>
                      <a:pt x="468" y="1264"/>
                    </a:lnTo>
                    <a:lnTo>
                      <a:pt x="466" y="1252"/>
                    </a:lnTo>
                    <a:lnTo>
                      <a:pt x="466" y="1240"/>
                    </a:lnTo>
                    <a:lnTo>
                      <a:pt x="468" y="1224"/>
                    </a:lnTo>
                    <a:lnTo>
                      <a:pt x="476" y="1214"/>
                    </a:lnTo>
                    <a:lnTo>
                      <a:pt x="486" y="1208"/>
                    </a:lnTo>
                    <a:lnTo>
                      <a:pt x="496" y="1204"/>
                    </a:lnTo>
                    <a:lnTo>
                      <a:pt x="508" y="1200"/>
                    </a:lnTo>
                    <a:lnTo>
                      <a:pt x="518" y="1192"/>
                    </a:lnTo>
                    <a:lnTo>
                      <a:pt x="526" y="1180"/>
                    </a:lnTo>
                    <a:lnTo>
                      <a:pt x="530" y="1160"/>
                    </a:lnTo>
                    <a:lnTo>
                      <a:pt x="526" y="1140"/>
                    </a:lnTo>
                    <a:lnTo>
                      <a:pt x="518" y="1118"/>
                    </a:lnTo>
                    <a:lnTo>
                      <a:pt x="508" y="1096"/>
                    </a:lnTo>
                    <a:lnTo>
                      <a:pt x="504" y="1076"/>
                    </a:lnTo>
                    <a:lnTo>
                      <a:pt x="506" y="1056"/>
                    </a:lnTo>
                    <a:lnTo>
                      <a:pt x="516" y="1038"/>
                    </a:lnTo>
                    <a:lnTo>
                      <a:pt x="530" y="1020"/>
                    </a:lnTo>
                    <a:lnTo>
                      <a:pt x="548" y="1002"/>
                    </a:lnTo>
                    <a:lnTo>
                      <a:pt x="564" y="986"/>
                    </a:lnTo>
                    <a:lnTo>
                      <a:pt x="580" y="970"/>
                    </a:lnTo>
                    <a:lnTo>
                      <a:pt x="586" y="960"/>
                    </a:lnTo>
                    <a:lnTo>
                      <a:pt x="596" y="948"/>
                    </a:lnTo>
                    <a:lnTo>
                      <a:pt x="606" y="932"/>
                    </a:lnTo>
                    <a:lnTo>
                      <a:pt x="616" y="918"/>
                    </a:lnTo>
                    <a:lnTo>
                      <a:pt x="620" y="904"/>
                    </a:lnTo>
                    <a:lnTo>
                      <a:pt x="618" y="892"/>
                    </a:lnTo>
                    <a:lnTo>
                      <a:pt x="608" y="884"/>
                    </a:lnTo>
                    <a:lnTo>
                      <a:pt x="594" y="882"/>
                    </a:lnTo>
                    <a:lnTo>
                      <a:pt x="580" y="886"/>
                    </a:lnTo>
                    <a:lnTo>
                      <a:pt x="564" y="892"/>
                    </a:lnTo>
                    <a:lnTo>
                      <a:pt x="550" y="894"/>
                    </a:lnTo>
                    <a:lnTo>
                      <a:pt x="536" y="890"/>
                    </a:lnTo>
                    <a:lnTo>
                      <a:pt x="534" y="888"/>
                    </a:lnTo>
                    <a:lnTo>
                      <a:pt x="532" y="884"/>
                    </a:lnTo>
                    <a:lnTo>
                      <a:pt x="530" y="878"/>
                    </a:lnTo>
                    <a:lnTo>
                      <a:pt x="530" y="874"/>
                    </a:lnTo>
                    <a:lnTo>
                      <a:pt x="528" y="870"/>
                    </a:lnTo>
                    <a:lnTo>
                      <a:pt x="524" y="862"/>
                    </a:lnTo>
                    <a:lnTo>
                      <a:pt x="518" y="856"/>
                    </a:lnTo>
                    <a:lnTo>
                      <a:pt x="514" y="850"/>
                    </a:lnTo>
                    <a:lnTo>
                      <a:pt x="504" y="830"/>
                    </a:lnTo>
                    <a:lnTo>
                      <a:pt x="496" y="810"/>
                    </a:lnTo>
                    <a:lnTo>
                      <a:pt x="488" y="794"/>
                    </a:lnTo>
                    <a:lnTo>
                      <a:pt x="478" y="780"/>
                    </a:lnTo>
                    <a:lnTo>
                      <a:pt x="468" y="766"/>
                    </a:lnTo>
                    <a:lnTo>
                      <a:pt x="462" y="742"/>
                    </a:lnTo>
                    <a:lnTo>
                      <a:pt x="456" y="718"/>
                    </a:lnTo>
                    <a:lnTo>
                      <a:pt x="446" y="694"/>
                    </a:lnTo>
                    <a:lnTo>
                      <a:pt x="458" y="688"/>
                    </a:lnTo>
                    <a:lnTo>
                      <a:pt x="468" y="690"/>
                    </a:lnTo>
                    <a:lnTo>
                      <a:pt x="474" y="698"/>
                    </a:lnTo>
                    <a:lnTo>
                      <a:pt x="480" y="708"/>
                    </a:lnTo>
                    <a:lnTo>
                      <a:pt x="484" y="720"/>
                    </a:lnTo>
                    <a:lnTo>
                      <a:pt x="502" y="750"/>
                    </a:lnTo>
                    <a:lnTo>
                      <a:pt x="518" y="780"/>
                    </a:lnTo>
                    <a:lnTo>
                      <a:pt x="520" y="788"/>
                    </a:lnTo>
                    <a:lnTo>
                      <a:pt x="520" y="794"/>
                    </a:lnTo>
                    <a:lnTo>
                      <a:pt x="520" y="800"/>
                    </a:lnTo>
                    <a:lnTo>
                      <a:pt x="522" y="806"/>
                    </a:lnTo>
                    <a:lnTo>
                      <a:pt x="524" y="810"/>
                    </a:lnTo>
                    <a:lnTo>
                      <a:pt x="526" y="814"/>
                    </a:lnTo>
                    <a:lnTo>
                      <a:pt x="528" y="818"/>
                    </a:lnTo>
                    <a:lnTo>
                      <a:pt x="532" y="824"/>
                    </a:lnTo>
                    <a:lnTo>
                      <a:pt x="540" y="850"/>
                    </a:lnTo>
                    <a:lnTo>
                      <a:pt x="548" y="876"/>
                    </a:lnTo>
                    <a:lnTo>
                      <a:pt x="590" y="856"/>
                    </a:lnTo>
                    <a:lnTo>
                      <a:pt x="634" y="830"/>
                    </a:lnTo>
                    <a:lnTo>
                      <a:pt x="672" y="800"/>
                    </a:lnTo>
                    <a:lnTo>
                      <a:pt x="684" y="790"/>
                    </a:lnTo>
                    <a:lnTo>
                      <a:pt x="692" y="778"/>
                    </a:lnTo>
                    <a:lnTo>
                      <a:pt x="694" y="766"/>
                    </a:lnTo>
                    <a:lnTo>
                      <a:pt x="686" y="752"/>
                    </a:lnTo>
                    <a:lnTo>
                      <a:pt x="678" y="746"/>
                    </a:lnTo>
                    <a:lnTo>
                      <a:pt x="670" y="742"/>
                    </a:lnTo>
                    <a:lnTo>
                      <a:pt x="664" y="740"/>
                    </a:lnTo>
                    <a:lnTo>
                      <a:pt x="660" y="732"/>
                    </a:lnTo>
                    <a:lnTo>
                      <a:pt x="656" y="720"/>
                    </a:lnTo>
                    <a:lnTo>
                      <a:pt x="652" y="718"/>
                    </a:lnTo>
                    <a:lnTo>
                      <a:pt x="646" y="718"/>
                    </a:lnTo>
                    <a:lnTo>
                      <a:pt x="644" y="718"/>
                    </a:lnTo>
                    <a:lnTo>
                      <a:pt x="642" y="720"/>
                    </a:lnTo>
                    <a:lnTo>
                      <a:pt x="638" y="724"/>
                    </a:lnTo>
                    <a:lnTo>
                      <a:pt x="636" y="728"/>
                    </a:lnTo>
                    <a:lnTo>
                      <a:pt x="634" y="732"/>
                    </a:lnTo>
                    <a:lnTo>
                      <a:pt x="632" y="734"/>
                    </a:lnTo>
                    <a:lnTo>
                      <a:pt x="630" y="738"/>
                    </a:lnTo>
                    <a:lnTo>
                      <a:pt x="626" y="740"/>
                    </a:lnTo>
                    <a:lnTo>
                      <a:pt x="612" y="726"/>
                    </a:lnTo>
                    <a:lnTo>
                      <a:pt x="596" y="712"/>
                    </a:lnTo>
                    <a:lnTo>
                      <a:pt x="584" y="696"/>
                    </a:lnTo>
                    <a:lnTo>
                      <a:pt x="576" y="676"/>
                    </a:lnTo>
                    <a:lnTo>
                      <a:pt x="590" y="672"/>
                    </a:lnTo>
                    <a:lnTo>
                      <a:pt x="600" y="676"/>
                    </a:lnTo>
                    <a:lnTo>
                      <a:pt x="608" y="684"/>
                    </a:lnTo>
                    <a:lnTo>
                      <a:pt x="614" y="694"/>
                    </a:lnTo>
                    <a:lnTo>
                      <a:pt x="620" y="704"/>
                    </a:lnTo>
                    <a:lnTo>
                      <a:pt x="630" y="710"/>
                    </a:lnTo>
                    <a:lnTo>
                      <a:pt x="642" y="712"/>
                    </a:lnTo>
                    <a:lnTo>
                      <a:pt x="656" y="708"/>
                    </a:lnTo>
                    <a:lnTo>
                      <a:pt x="668" y="706"/>
                    </a:lnTo>
                    <a:lnTo>
                      <a:pt x="672" y="720"/>
                    </a:lnTo>
                    <a:lnTo>
                      <a:pt x="680" y="726"/>
                    </a:lnTo>
                    <a:lnTo>
                      <a:pt x="690" y="728"/>
                    </a:lnTo>
                    <a:lnTo>
                      <a:pt x="704" y="726"/>
                    </a:lnTo>
                    <a:lnTo>
                      <a:pt x="718" y="724"/>
                    </a:lnTo>
                    <a:lnTo>
                      <a:pt x="730" y="724"/>
                    </a:lnTo>
                    <a:lnTo>
                      <a:pt x="736" y="724"/>
                    </a:lnTo>
                    <a:lnTo>
                      <a:pt x="740" y="726"/>
                    </a:lnTo>
                    <a:lnTo>
                      <a:pt x="742" y="726"/>
                    </a:lnTo>
                    <a:lnTo>
                      <a:pt x="744" y="726"/>
                    </a:lnTo>
                    <a:lnTo>
                      <a:pt x="744" y="728"/>
                    </a:lnTo>
                    <a:lnTo>
                      <a:pt x="744" y="730"/>
                    </a:lnTo>
                    <a:lnTo>
                      <a:pt x="746" y="732"/>
                    </a:lnTo>
                    <a:lnTo>
                      <a:pt x="748" y="736"/>
                    </a:lnTo>
                    <a:lnTo>
                      <a:pt x="750" y="742"/>
                    </a:lnTo>
                    <a:lnTo>
                      <a:pt x="760" y="752"/>
                    </a:lnTo>
                    <a:lnTo>
                      <a:pt x="772" y="760"/>
                    </a:lnTo>
                    <a:lnTo>
                      <a:pt x="786" y="760"/>
                    </a:lnTo>
                    <a:lnTo>
                      <a:pt x="786" y="766"/>
                    </a:lnTo>
                    <a:lnTo>
                      <a:pt x="784" y="770"/>
                    </a:lnTo>
                    <a:lnTo>
                      <a:pt x="780" y="774"/>
                    </a:lnTo>
                    <a:lnTo>
                      <a:pt x="776" y="776"/>
                    </a:lnTo>
                    <a:lnTo>
                      <a:pt x="780" y="780"/>
                    </a:lnTo>
                    <a:lnTo>
                      <a:pt x="786" y="784"/>
                    </a:lnTo>
                    <a:lnTo>
                      <a:pt x="792" y="784"/>
                    </a:lnTo>
                    <a:lnTo>
                      <a:pt x="800" y="786"/>
                    </a:lnTo>
                    <a:lnTo>
                      <a:pt x="800" y="810"/>
                    </a:lnTo>
                    <a:lnTo>
                      <a:pt x="804" y="834"/>
                    </a:lnTo>
                    <a:lnTo>
                      <a:pt x="812" y="858"/>
                    </a:lnTo>
                    <a:lnTo>
                      <a:pt x="822" y="874"/>
                    </a:lnTo>
                    <a:lnTo>
                      <a:pt x="832" y="892"/>
                    </a:lnTo>
                    <a:lnTo>
                      <a:pt x="840" y="910"/>
                    </a:lnTo>
                    <a:lnTo>
                      <a:pt x="844" y="928"/>
                    </a:lnTo>
                    <a:lnTo>
                      <a:pt x="848" y="926"/>
                    </a:lnTo>
                    <a:lnTo>
                      <a:pt x="852" y="924"/>
                    </a:lnTo>
                    <a:lnTo>
                      <a:pt x="854" y="922"/>
                    </a:lnTo>
                    <a:lnTo>
                      <a:pt x="858" y="916"/>
                    </a:lnTo>
                    <a:lnTo>
                      <a:pt x="856" y="928"/>
                    </a:lnTo>
                    <a:lnTo>
                      <a:pt x="858" y="938"/>
                    </a:lnTo>
                    <a:lnTo>
                      <a:pt x="864" y="950"/>
                    </a:lnTo>
                    <a:lnTo>
                      <a:pt x="874" y="958"/>
                    </a:lnTo>
                    <a:lnTo>
                      <a:pt x="876" y="942"/>
                    </a:lnTo>
                    <a:lnTo>
                      <a:pt x="872" y="926"/>
                    </a:lnTo>
                    <a:lnTo>
                      <a:pt x="866" y="910"/>
                    </a:lnTo>
                    <a:lnTo>
                      <a:pt x="864" y="890"/>
                    </a:lnTo>
                    <a:lnTo>
                      <a:pt x="864" y="870"/>
                    </a:lnTo>
                    <a:lnTo>
                      <a:pt x="866" y="850"/>
                    </a:lnTo>
                    <a:lnTo>
                      <a:pt x="866" y="836"/>
                    </a:lnTo>
                    <a:lnTo>
                      <a:pt x="870" y="830"/>
                    </a:lnTo>
                    <a:lnTo>
                      <a:pt x="874" y="826"/>
                    </a:lnTo>
                    <a:lnTo>
                      <a:pt x="884" y="824"/>
                    </a:lnTo>
                    <a:lnTo>
                      <a:pt x="896" y="818"/>
                    </a:lnTo>
                    <a:lnTo>
                      <a:pt x="908" y="806"/>
                    </a:lnTo>
                    <a:lnTo>
                      <a:pt x="918" y="792"/>
                    </a:lnTo>
                    <a:lnTo>
                      <a:pt x="930" y="780"/>
                    </a:lnTo>
                    <a:lnTo>
                      <a:pt x="932" y="776"/>
                    </a:lnTo>
                    <a:lnTo>
                      <a:pt x="938" y="772"/>
                    </a:lnTo>
                    <a:lnTo>
                      <a:pt x="944" y="766"/>
                    </a:lnTo>
                    <a:lnTo>
                      <a:pt x="948" y="762"/>
                    </a:lnTo>
                    <a:lnTo>
                      <a:pt x="954" y="758"/>
                    </a:lnTo>
                    <a:lnTo>
                      <a:pt x="958" y="756"/>
                    </a:lnTo>
                    <a:lnTo>
                      <a:pt x="964" y="754"/>
                    </a:lnTo>
                    <a:lnTo>
                      <a:pt x="968" y="754"/>
                    </a:lnTo>
                    <a:lnTo>
                      <a:pt x="970" y="754"/>
                    </a:lnTo>
                    <a:lnTo>
                      <a:pt x="972" y="756"/>
                    </a:lnTo>
                    <a:lnTo>
                      <a:pt x="974" y="760"/>
                    </a:lnTo>
                    <a:lnTo>
                      <a:pt x="974" y="762"/>
                    </a:lnTo>
                    <a:lnTo>
                      <a:pt x="974" y="766"/>
                    </a:lnTo>
                    <a:lnTo>
                      <a:pt x="974" y="772"/>
                    </a:lnTo>
                    <a:lnTo>
                      <a:pt x="974" y="776"/>
                    </a:lnTo>
                    <a:lnTo>
                      <a:pt x="976" y="780"/>
                    </a:lnTo>
                    <a:lnTo>
                      <a:pt x="982" y="792"/>
                    </a:lnTo>
                    <a:lnTo>
                      <a:pt x="988" y="800"/>
                    </a:lnTo>
                    <a:lnTo>
                      <a:pt x="994" y="810"/>
                    </a:lnTo>
                    <a:lnTo>
                      <a:pt x="998" y="820"/>
                    </a:lnTo>
                    <a:lnTo>
                      <a:pt x="996" y="834"/>
                    </a:lnTo>
                    <a:lnTo>
                      <a:pt x="1004" y="834"/>
                    </a:lnTo>
                    <a:lnTo>
                      <a:pt x="1012" y="832"/>
                    </a:lnTo>
                    <a:lnTo>
                      <a:pt x="1018" y="828"/>
                    </a:lnTo>
                    <a:lnTo>
                      <a:pt x="1020" y="850"/>
                    </a:lnTo>
                    <a:lnTo>
                      <a:pt x="1026" y="868"/>
                    </a:lnTo>
                    <a:lnTo>
                      <a:pt x="1032" y="888"/>
                    </a:lnTo>
                    <a:lnTo>
                      <a:pt x="1032" y="902"/>
                    </a:lnTo>
                    <a:lnTo>
                      <a:pt x="1032" y="916"/>
                    </a:lnTo>
                    <a:lnTo>
                      <a:pt x="1034" y="930"/>
                    </a:lnTo>
                    <a:lnTo>
                      <a:pt x="1038" y="936"/>
                    </a:lnTo>
                    <a:lnTo>
                      <a:pt x="1042" y="940"/>
                    </a:lnTo>
                    <a:lnTo>
                      <a:pt x="1048" y="946"/>
                    </a:lnTo>
                    <a:lnTo>
                      <a:pt x="1052" y="950"/>
                    </a:lnTo>
                    <a:lnTo>
                      <a:pt x="1054" y="956"/>
                    </a:lnTo>
                    <a:lnTo>
                      <a:pt x="1056" y="962"/>
                    </a:lnTo>
                    <a:lnTo>
                      <a:pt x="1056" y="970"/>
                    </a:lnTo>
                    <a:lnTo>
                      <a:pt x="1058" y="976"/>
                    </a:lnTo>
                    <a:lnTo>
                      <a:pt x="1058" y="980"/>
                    </a:lnTo>
                    <a:lnTo>
                      <a:pt x="1060" y="986"/>
                    </a:lnTo>
                    <a:lnTo>
                      <a:pt x="1062" y="990"/>
                    </a:lnTo>
                    <a:lnTo>
                      <a:pt x="1064" y="994"/>
                    </a:lnTo>
                    <a:lnTo>
                      <a:pt x="1068" y="996"/>
                    </a:lnTo>
                    <a:lnTo>
                      <a:pt x="1074" y="998"/>
                    </a:lnTo>
                    <a:lnTo>
                      <a:pt x="1080" y="996"/>
                    </a:lnTo>
                    <a:lnTo>
                      <a:pt x="1080" y="980"/>
                    </a:lnTo>
                    <a:lnTo>
                      <a:pt x="1074" y="966"/>
                    </a:lnTo>
                    <a:lnTo>
                      <a:pt x="1064" y="954"/>
                    </a:lnTo>
                    <a:lnTo>
                      <a:pt x="1054" y="942"/>
                    </a:lnTo>
                    <a:lnTo>
                      <a:pt x="1048" y="928"/>
                    </a:lnTo>
                    <a:lnTo>
                      <a:pt x="1042" y="908"/>
                    </a:lnTo>
                    <a:lnTo>
                      <a:pt x="1042" y="886"/>
                    </a:lnTo>
                    <a:lnTo>
                      <a:pt x="1044" y="866"/>
                    </a:lnTo>
                    <a:lnTo>
                      <a:pt x="1056" y="864"/>
                    </a:lnTo>
                    <a:lnTo>
                      <a:pt x="1066" y="870"/>
                    </a:lnTo>
                    <a:lnTo>
                      <a:pt x="1074" y="880"/>
                    </a:lnTo>
                    <a:lnTo>
                      <a:pt x="1080" y="894"/>
                    </a:lnTo>
                    <a:lnTo>
                      <a:pt x="1086" y="906"/>
                    </a:lnTo>
                    <a:lnTo>
                      <a:pt x="1090" y="918"/>
                    </a:lnTo>
                    <a:lnTo>
                      <a:pt x="1104" y="902"/>
                    </a:lnTo>
                    <a:lnTo>
                      <a:pt x="1114" y="884"/>
                    </a:lnTo>
                    <a:lnTo>
                      <a:pt x="1118" y="862"/>
                    </a:lnTo>
                    <a:lnTo>
                      <a:pt x="1112" y="842"/>
                    </a:lnTo>
                    <a:lnTo>
                      <a:pt x="1104" y="832"/>
                    </a:lnTo>
                    <a:lnTo>
                      <a:pt x="1096" y="824"/>
                    </a:lnTo>
                    <a:lnTo>
                      <a:pt x="1090" y="816"/>
                    </a:lnTo>
                    <a:lnTo>
                      <a:pt x="1090" y="804"/>
                    </a:lnTo>
                    <a:lnTo>
                      <a:pt x="1094" y="792"/>
                    </a:lnTo>
                    <a:lnTo>
                      <a:pt x="1104" y="782"/>
                    </a:lnTo>
                    <a:lnTo>
                      <a:pt x="1116" y="774"/>
                    </a:lnTo>
                    <a:lnTo>
                      <a:pt x="1128" y="768"/>
                    </a:lnTo>
                    <a:lnTo>
                      <a:pt x="1130" y="774"/>
                    </a:lnTo>
                    <a:lnTo>
                      <a:pt x="1128" y="784"/>
                    </a:lnTo>
                    <a:lnTo>
                      <a:pt x="1124" y="794"/>
                    </a:lnTo>
                    <a:lnTo>
                      <a:pt x="1120" y="804"/>
                    </a:lnTo>
                    <a:lnTo>
                      <a:pt x="1118" y="812"/>
                    </a:lnTo>
                    <a:lnTo>
                      <a:pt x="1118" y="818"/>
                    </a:lnTo>
                    <a:lnTo>
                      <a:pt x="1124" y="820"/>
                    </a:lnTo>
                    <a:lnTo>
                      <a:pt x="1134" y="818"/>
                    </a:lnTo>
                    <a:lnTo>
                      <a:pt x="1146" y="810"/>
                    </a:lnTo>
                    <a:lnTo>
                      <a:pt x="1148" y="800"/>
                    </a:lnTo>
                    <a:lnTo>
                      <a:pt x="1148" y="786"/>
                    </a:lnTo>
                    <a:lnTo>
                      <a:pt x="1148" y="774"/>
                    </a:lnTo>
                    <a:lnTo>
                      <a:pt x="1152" y="764"/>
                    </a:lnTo>
                    <a:lnTo>
                      <a:pt x="1160" y="756"/>
                    </a:lnTo>
                    <a:lnTo>
                      <a:pt x="1172" y="752"/>
                    </a:lnTo>
                    <a:lnTo>
                      <a:pt x="1184" y="750"/>
                    </a:lnTo>
                    <a:lnTo>
                      <a:pt x="1196" y="748"/>
                    </a:lnTo>
                    <a:lnTo>
                      <a:pt x="1208" y="742"/>
                    </a:lnTo>
                    <a:lnTo>
                      <a:pt x="1216" y="730"/>
                    </a:lnTo>
                    <a:lnTo>
                      <a:pt x="1218" y="716"/>
                    </a:lnTo>
                    <a:lnTo>
                      <a:pt x="1218" y="700"/>
                    </a:lnTo>
                    <a:lnTo>
                      <a:pt x="1224" y="688"/>
                    </a:lnTo>
                    <a:lnTo>
                      <a:pt x="1232" y="674"/>
                    </a:lnTo>
                    <a:lnTo>
                      <a:pt x="1232" y="660"/>
                    </a:lnTo>
                    <a:lnTo>
                      <a:pt x="1228" y="652"/>
                    </a:lnTo>
                    <a:lnTo>
                      <a:pt x="1222" y="644"/>
                    </a:lnTo>
                    <a:lnTo>
                      <a:pt x="1216" y="634"/>
                    </a:lnTo>
                    <a:lnTo>
                      <a:pt x="1212" y="624"/>
                    </a:lnTo>
                    <a:lnTo>
                      <a:pt x="1214" y="610"/>
                    </a:lnTo>
                    <a:lnTo>
                      <a:pt x="1222" y="598"/>
                    </a:lnTo>
                    <a:lnTo>
                      <a:pt x="1232" y="588"/>
                    </a:lnTo>
                    <a:lnTo>
                      <a:pt x="1222" y="586"/>
                    </a:lnTo>
                    <a:lnTo>
                      <a:pt x="1212" y="588"/>
                    </a:lnTo>
                    <a:lnTo>
                      <a:pt x="1204" y="590"/>
                    </a:lnTo>
                    <a:lnTo>
                      <a:pt x="1196" y="586"/>
                    </a:lnTo>
                    <a:lnTo>
                      <a:pt x="1194" y="576"/>
                    </a:lnTo>
                    <a:lnTo>
                      <a:pt x="1196" y="564"/>
                    </a:lnTo>
                    <a:lnTo>
                      <a:pt x="1206" y="552"/>
                    </a:lnTo>
                    <a:lnTo>
                      <a:pt x="1218" y="542"/>
                    </a:lnTo>
                    <a:lnTo>
                      <a:pt x="1230" y="536"/>
                    </a:lnTo>
                    <a:lnTo>
                      <a:pt x="1242" y="534"/>
                    </a:lnTo>
                    <a:lnTo>
                      <a:pt x="1242" y="542"/>
                    </a:lnTo>
                    <a:lnTo>
                      <a:pt x="1240" y="548"/>
                    </a:lnTo>
                    <a:lnTo>
                      <a:pt x="1236" y="556"/>
                    </a:lnTo>
                    <a:lnTo>
                      <a:pt x="1232" y="562"/>
                    </a:lnTo>
                    <a:lnTo>
                      <a:pt x="1238" y="562"/>
                    </a:lnTo>
                    <a:lnTo>
                      <a:pt x="1248" y="560"/>
                    </a:lnTo>
                    <a:lnTo>
                      <a:pt x="1256" y="558"/>
                    </a:lnTo>
                    <a:lnTo>
                      <a:pt x="1264" y="558"/>
                    </a:lnTo>
                    <a:lnTo>
                      <a:pt x="1270" y="560"/>
                    </a:lnTo>
                    <a:lnTo>
                      <a:pt x="1272" y="566"/>
                    </a:lnTo>
                    <a:lnTo>
                      <a:pt x="1268" y="578"/>
                    </a:lnTo>
                    <a:lnTo>
                      <a:pt x="1280" y="582"/>
                    </a:lnTo>
                    <a:lnTo>
                      <a:pt x="1282" y="590"/>
                    </a:lnTo>
                    <a:lnTo>
                      <a:pt x="1282" y="600"/>
                    </a:lnTo>
                    <a:lnTo>
                      <a:pt x="1276" y="610"/>
                    </a:lnTo>
                    <a:lnTo>
                      <a:pt x="1272" y="620"/>
                    </a:lnTo>
                    <a:lnTo>
                      <a:pt x="1270" y="628"/>
                    </a:lnTo>
                    <a:lnTo>
                      <a:pt x="1278" y="626"/>
                    </a:lnTo>
                    <a:lnTo>
                      <a:pt x="1284" y="624"/>
                    </a:lnTo>
                    <a:lnTo>
                      <a:pt x="1292" y="618"/>
                    </a:lnTo>
                    <a:lnTo>
                      <a:pt x="1296" y="610"/>
                    </a:lnTo>
                    <a:lnTo>
                      <a:pt x="1300" y="600"/>
                    </a:lnTo>
                    <a:lnTo>
                      <a:pt x="1300" y="592"/>
                    </a:lnTo>
                    <a:lnTo>
                      <a:pt x="1296" y="588"/>
                    </a:lnTo>
                    <a:lnTo>
                      <a:pt x="1290" y="580"/>
                    </a:lnTo>
                    <a:lnTo>
                      <a:pt x="1286" y="572"/>
                    </a:lnTo>
                    <a:lnTo>
                      <a:pt x="1284" y="562"/>
                    </a:lnTo>
                    <a:lnTo>
                      <a:pt x="1288" y="556"/>
                    </a:lnTo>
                    <a:lnTo>
                      <a:pt x="1294" y="550"/>
                    </a:lnTo>
                    <a:lnTo>
                      <a:pt x="1300" y="546"/>
                    </a:lnTo>
                    <a:lnTo>
                      <a:pt x="1306" y="536"/>
                    </a:lnTo>
                    <a:lnTo>
                      <a:pt x="1306" y="532"/>
                    </a:lnTo>
                    <a:lnTo>
                      <a:pt x="1306" y="528"/>
                    </a:lnTo>
                    <a:lnTo>
                      <a:pt x="1304" y="526"/>
                    </a:lnTo>
                    <a:lnTo>
                      <a:pt x="1304" y="522"/>
                    </a:lnTo>
                    <a:lnTo>
                      <a:pt x="1304" y="518"/>
                    </a:lnTo>
                    <a:lnTo>
                      <a:pt x="1306" y="514"/>
                    </a:lnTo>
                    <a:lnTo>
                      <a:pt x="1310" y="510"/>
                    </a:lnTo>
                    <a:lnTo>
                      <a:pt x="1314" y="506"/>
                    </a:lnTo>
                    <a:lnTo>
                      <a:pt x="1320" y="502"/>
                    </a:lnTo>
                    <a:lnTo>
                      <a:pt x="1326" y="500"/>
                    </a:lnTo>
                    <a:lnTo>
                      <a:pt x="1330" y="494"/>
                    </a:lnTo>
                    <a:lnTo>
                      <a:pt x="1330" y="500"/>
                    </a:lnTo>
                    <a:lnTo>
                      <a:pt x="1330" y="504"/>
                    </a:lnTo>
                    <a:lnTo>
                      <a:pt x="1334" y="508"/>
                    </a:lnTo>
                    <a:lnTo>
                      <a:pt x="1336" y="512"/>
                    </a:lnTo>
                    <a:lnTo>
                      <a:pt x="1340" y="516"/>
                    </a:lnTo>
                    <a:lnTo>
                      <a:pt x="1346" y="518"/>
                    </a:lnTo>
                    <a:lnTo>
                      <a:pt x="1352" y="502"/>
                    </a:lnTo>
                    <a:lnTo>
                      <a:pt x="1364" y="486"/>
                    </a:lnTo>
                    <a:lnTo>
                      <a:pt x="1376" y="472"/>
                    </a:lnTo>
                    <a:lnTo>
                      <a:pt x="1386" y="458"/>
                    </a:lnTo>
                    <a:lnTo>
                      <a:pt x="1394" y="442"/>
                    </a:lnTo>
                    <a:lnTo>
                      <a:pt x="1398" y="424"/>
                    </a:lnTo>
                    <a:lnTo>
                      <a:pt x="1398" y="410"/>
                    </a:lnTo>
                    <a:lnTo>
                      <a:pt x="1394" y="396"/>
                    </a:lnTo>
                    <a:lnTo>
                      <a:pt x="1388" y="386"/>
                    </a:lnTo>
                    <a:lnTo>
                      <a:pt x="1378" y="382"/>
                    </a:lnTo>
                    <a:lnTo>
                      <a:pt x="1364" y="384"/>
                    </a:lnTo>
                    <a:lnTo>
                      <a:pt x="1362" y="380"/>
                    </a:lnTo>
                    <a:lnTo>
                      <a:pt x="1360" y="376"/>
                    </a:lnTo>
                    <a:lnTo>
                      <a:pt x="1360" y="374"/>
                    </a:lnTo>
                    <a:lnTo>
                      <a:pt x="1356" y="374"/>
                    </a:lnTo>
                    <a:lnTo>
                      <a:pt x="1352" y="374"/>
                    </a:lnTo>
                    <a:lnTo>
                      <a:pt x="1346" y="374"/>
                    </a:lnTo>
                    <a:lnTo>
                      <a:pt x="1342" y="374"/>
                    </a:lnTo>
                    <a:lnTo>
                      <a:pt x="1338" y="374"/>
                    </a:lnTo>
                    <a:lnTo>
                      <a:pt x="1334" y="372"/>
                    </a:lnTo>
                    <a:lnTo>
                      <a:pt x="1332" y="370"/>
                    </a:lnTo>
                    <a:lnTo>
                      <a:pt x="1330" y="366"/>
                    </a:lnTo>
                    <a:lnTo>
                      <a:pt x="1330" y="362"/>
                    </a:lnTo>
                    <a:lnTo>
                      <a:pt x="1332" y="356"/>
                    </a:lnTo>
                    <a:lnTo>
                      <a:pt x="1340" y="350"/>
                    </a:lnTo>
                    <a:lnTo>
                      <a:pt x="1352" y="346"/>
                    </a:lnTo>
                    <a:lnTo>
                      <a:pt x="1366" y="344"/>
                    </a:lnTo>
                    <a:lnTo>
                      <a:pt x="1376" y="340"/>
                    </a:lnTo>
                    <a:lnTo>
                      <a:pt x="1384" y="334"/>
                    </a:lnTo>
                    <a:lnTo>
                      <a:pt x="1390" y="328"/>
                    </a:lnTo>
                    <a:lnTo>
                      <a:pt x="1396" y="320"/>
                    </a:lnTo>
                    <a:lnTo>
                      <a:pt x="1402" y="312"/>
                    </a:lnTo>
                    <a:lnTo>
                      <a:pt x="1424" y="294"/>
                    </a:lnTo>
                    <a:lnTo>
                      <a:pt x="1446" y="282"/>
                    </a:lnTo>
                    <a:lnTo>
                      <a:pt x="1472" y="278"/>
                    </a:lnTo>
                    <a:lnTo>
                      <a:pt x="1500" y="278"/>
                    </a:lnTo>
                    <a:lnTo>
                      <a:pt x="1498" y="290"/>
                    </a:lnTo>
                    <a:lnTo>
                      <a:pt x="1494" y="300"/>
                    </a:lnTo>
                    <a:lnTo>
                      <a:pt x="1508" y="300"/>
                    </a:lnTo>
                    <a:lnTo>
                      <a:pt x="1518" y="294"/>
                    </a:lnTo>
                    <a:lnTo>
                      <a:pt x="1524" y="284"/>
                    </a:lnTo>
                    <a:lnTo>
                      <a:pt x="1532" y="274"/>
                    </a:lnTo>
                    <a:lnTo>
                      <a:pt x="1540" y="264"/>
                    </a:lnTo>
                    <a:lnTo>
                      <a:pt x="1548" y="260"/>
                    </a:lnTo>
                    <a:lnTo>
                      <a:pt x="1560" y="258"/>
                    </a:lnTo>
                    <a:lnTo>
                      <a:pt x="1570" y="258"/>
                    </a:lnTo>
                    <a:lnTo>
                      <a:pt x="1578" y="262"/>
                    </a:lnTo>
                    <a:lnTo>
                      <a:pt x="1580" y="270"/>
                    </a:lnTo>
                    <a:lnTo>
                      <a:pt x="1588" y="258"/>
                    </a:lnTo>
                    <a:lnTo>
                      <a:pt x="1600" y="246"/>
                    </a:lnTo>
                    <a:lnTo>
                      <a:pt x="1614" y="242"/>
                    </a:lnTo>
                    <a:lnTo>
                      <a:pt x="1614" y="260"/>
                    </a:lnTo>
                    <a:lnTo>
                      <a:pt x="1608" y="274"/>
                    </a:lnTo>
                    <a:lnTo>
                      <a:pt x="1598" y="286"/>
                    </a:lnTo>
                    <a:lnTo>
                      <a:pt x="1584" y="296"/>
                    </a:lnTo>
                    <a:lnTo>
                      <a:pt x="1572" y="306"/>
                    </a:lnTo>
                    <a:lnTo>
                      <a:pt x="1560" y="316"/>
                    </a:lnTo>
                    <a:lnTo>
                      <a:pt x="1550" y="330"/>
                    </a:lnTo>
                    <a:lnTo>
                      <a:pt x="1540" y="358"/>
                    </a:lnTo>
                    <a:lnTo>
                      <a:pt x="1538" y="388"/>
                    </a:lnTo>
                    <a:lnTo>
                      <a:pt x="1544" y="420"/>
                    </a:lnTo>
                    <a:lnTo>
                      <a:pt x="1552" y="406"/>
                    </a:lnTo>
                    <a:lnTo>
                      <a:pt x="1560" y="390"/>
                    </a:lnTo>
                    <a:lnTo>
                      <a:pt x="1568" y="376"/>
                    </a:lnTo>
                    <a:lnTo>
                      <a:pt x="1574" y="372"/>
                    </a:lnTo>
                    <a:lnTo>
                      <a:pt x="1578" y="368"/>
                    </a:lnTo>
                    <a:lnTo>
                      <a:pt x="1584" y="364"/>
                    </a:lnTo>
                    <a:lnTo>
                      <a:pt x="1588" y="358"/>
                    </a:lnTo>
                    <a:lnTo>
                      <a:pt x="1592" y="352"/>
                    </a:lnTo>
                    <a:lnTo>
                      <a:pt x="1598" y="336"/>
                    </a:lnTo>
                    <a:lnTo>
                      <a:pt x="1602" y="322"/>
                    </a:lnTo>
                    <a:lnTo>
                      <a:pt x="1606" y="308"/>
                    </a:lnTo>
                    <a:lnTo>
                      <a:pt x="1614" y="296"/>
                    </a:lnTo>
                    <a:lnTo>
                      <a:pt x="1628" y="284"/>
                    </a:lnTo>
                    <a:lnTo>
                      <a:pt x="1632" y="284"/>
                    </a:lnTo>
                    <a:lnTo>
                      <a:pt x="1638" y="282"/>
                    </a:lnTo>
                    <a:lnTo>
                      <a:pt x="1644" y="282"/>
                    </a:lnTo>
                    <a:lnTo>
                      <a:pt x="1650" y="280"/>
                    </a:lnTo>
                    <a:lnTo>
                      <a:pt x="1654" y="280"/>
                    </a:lnTo>
                    <a:lnTo>
                      <a:pt x="1656" y="278"/>
                    </a:lnTo>
                    <a:lnTo>
                      <a:pt x="1658" y="278"/>
                    </a:lnTo>
                    <a:lnTo>
                      <a:pt x="1660" y="278"/>
                    </a:lnTo>
                    <a:lnTo>
                      <a:pt x="1662" y="278"/>
                    </a:lnTo>
                    <a:lnTo>
                      <a:pt x="1664" y="276"/>
                    </a:lnTo>
                    <a:lnTo>
                      <a:pt x="1666" y="274"/>
                    </a:lnTo>
                    <a:lnTo>
                      <a:pt x="1672" y="270"/>
                    </a:lnTo>
                    <a:lnTo>
                      <a:pt x="1688" y="256"/>
                    </a:lnTo>
                    <a:lnTo>
                      <a:pt x="1700" y="250"/>
                    </a:lnTo>
                    <a:lnTo>
                      <a:pt x="1714" y="248"/>
                    </a:lnTo>
                    <a:lnTo>
                      <a:pt x="1732" y="248"/>
                    </a:lnTo>
                    <a:lnTo>
                      <a:pt x="1732" y="242"/>
                    </a:lnTo>
                    <a:lnTo>
                      <a:pt x="1730" y="238"/>
                    </a:lnTo>
                    <a:lnTo>
                      <a:pt x="1728" y="232"/>
                    </a:lnTo>
                    <a:lnTo>
                      <a:pt x="1724" y="228"/>
                    </a:lnTo>
                    <a:lnTo>
                      <a:pt x="1736" y="226"/>
                    </a:lnTo>
                    <a:lnTo>
                      <a:pt x="1744" y="218"/>
                    </a:lnTo>
                    <a:lnTo>
                      <a:pt x="1746" y="208"/>
                    </a:lnTo>
                    <a:lnTo>
                      <a:pt x="1746" y="194"/>
                    </a:lnTo>
                    <a:lnTo>
                      <a:pt x="1752" y="194"/>
                    </a:lnTo>
                    <a:lnTo>
                      <a:pt x="1758" y="198"/>
                    </a:lnTo>
                    <a:lnTo>
                      <a:pt x="1764" y="202"/>
                    </a:lnTo>
                    <a:lnTo>
                      <a:pt x="1768" y="206"/>
                    </a:lnTo>
                    <a:lnTo>
                      <a:pt x="1774" y="210"/>
                    </a:lnTo>
                    <a:lnTo>
                      <a:pt x="1778" y="214"/>
                    </a:lnTo>
                    <a:lnTo>
                      <a:pt x="1792" y="204"/>
                    </a:lnTo>
                    <a:lnTo>
                      <a:pt x="1796" y="194"/>
                    </a:lnTo>
                    <a:lnTo>
                      <a:pt x="1790" y="184"/>
                    </a:lnTo>
                    <a:lnTo>
                      <a:pt x="1778" y="172"/>
                    </a:lnTo>
                    <a:lnTo>
                      <a:pt x="1764" y="162"/>
                    </a:lnTo>
                    <a:lnTo>
                      <a:pt x="1746" y="154"/>
                    </a:lnTo>
                    <a:lnTo>
                      <a:pt x="1728" y="146"/>
                    </a:lnTo>
                    <a:lnTo>
                      <a:pt x="1712" y="142"/>
                    </a:lnTo>
                    <a:lnTo>
                      <a:pt x="1702" y="140"/>
                    </a:lnTo>
                    <a:close/>
                    <a:moveTo>
                      <a:pt x="818" y="196"/>
                    </a:moveTo>
                    <a:lnTo>
                      <a:pt x="822" y="188"/>
                    </a:lnTo>
                    <a:lnTo>
                      <a:pt x="824" y="182"/>
                    </a:lnTo>
                    <a:lnTo>
                      <a:pt x="828" y="174"/>
                    </a:lnTo>
                    <a:lnTo>
                      <a:pt x="824" y="172"/>
                    </a:lnTo>
                    <a:lnTo>
                      <a:pt x="822" y="170"/>
                    </a:lnTo>
                    <a:lnTo>
                      <a:pt x="818" y="176"/>
                    </a:lnTo>
                    <a:lnTo>
                      <a:pt x="816" y="182"/>
                    </a:lnTo>
                    <a:lnTo>
                      <a:pt x="812" y="188"/>
                    </a:lnTo>
                    <a:lnTo>
                      <a:pt x="808" y="194"/>
                    </a:lnTo>
                    <a:lnTo>
                      <a:pt x="804" y="198"/>
                    </a:lnTo>
                    <a:lnTo>
                      <a:pt x="798" y="200"/>
                    </a:lnTo>
                    <a:lnTo>
                      <a:pt x="792" y="200"/>
                    </a:lnTo>
                    <a:lnTo>
                      <a:pt x="790" y="194"/>
                    </a:lnTo>
                    <a:lnTo>
                      <a:pt x="790" y="190"/>
                    </a:lnTo>
                    <a:lnTo>
                      <a:pt x="792" y="186"/>
                    </a:lnTo>
                    <a:lnTo>
                      <a:pt x="794" y="184"/>
                    </a:lnTo>
                    <a:lnTo>
                      <a:pt x="798" y="182"/>
                    </a:lnTo>
                    <a:lnTo>
                      <a:pt x="802" y="178"/>
                    </a:lnTo>
                    <a:lnTo>
                      <a:pt x="804" y="176"/>
                    </a:lnTo>
                    <a:lnTo>
                      <a:pt x="808" y="170"/>
                    </a:lnTo>
                    <a:lnTo>
                      <a:pt x="810" y="166"/>
                    </a:lnTo>
                    <a:lnTo>
                      <a:pt x="812" y="164"/>
                    </a:lnTo>
                    <a:lnTo>
                      <a:pt x="814" y="160"/>
                    </a:lnTo>
                    <a:lnTo>
                      <a:pt x="814" y="158"/>
                    </a:lnTo>
                    <a:lnTo>
                      <a:pt x="814" y="154"/>
                    </a:lnTo>
                    <a:lnTo>
                      <a:pt x="812" y="148"/>
                    </a:lnTo>
                    <a:lnTo>
                      <a:pt x="826" y="154"/>
                    </a:lnTo>
                    <a:lnTo>
                      <a:pt x="834" y="162"/>
                    </a:lnTo>
                    <a:lnTo>
                      <a:pt x="842" y="172"/>
                    </a:lnTo>
                    <a:lnTo>
                      <a:pt x="844" y="182"/>
                    </a:lnTo>
                    <a:lnTo>
                      <a:pt x="840" y="190"/>
                    </a:lnTo>
                    <a:lnTo>
                      <a:pt x="832" y="196"/>
                    </a:lnTo>
                    <a:lnTo>
                      <a:pt x="818" y="196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4" name="任意多边形 37"/>
              <p:cNvSpPr>
                <a:spLocks/>
              </p:cNvSpPr>
              <p:nvPr/>
            </p:nvSpPr>
            <p:spPr bwMode="gray">
              <a:xfrm>
                <a:off x="3710" y="327"/>
                <a:ext cx="1796" cy="1416"/>
              </a:xfrm>
              <a:custGeom>
                <a:avLst/>
                <a:gdLst>
                  <a:gd name="T0" fmla="*/ 1638 w 1796"/>
                  <a:gd name="T1" fmla="*/ 154 h 1416"/>
                  <a:gd name="T2" fmla="*/ 1504 w 1796"/>
                  <a:gd name="T3" fmla="*/ 120 h 1416"/>
                  <a:gd name="T4" fmla="*/ 1376 w 1796"/>
                  <a:gd name="T5" fmla="*/ 112 h 1416"/>
                  <a:gd name="T6" fmla="*/ 1242 w 1796"/>
                  <a:gd name="T7" fmla="*/ 92 h 1416"/>
                  <a:gd name="T8" fmla="*/ 1160 w 1796"/>
                  <a:gd name="T9" fmla="*/ 66 h 1416"/>
                  <a:gd name="T10" fmla="*/ 1118 w 1796"/>
                  <a:gd name="T11" fmla="*/ 56 h 1416"/>
                  <a:gd name="T12" fmla="*/ 1006 w 1796"/>
                  <a:gd name="T13" fmla="*/ 40 h 1416"/>
                  <a:gd name="T14" fmla="*/ 876 w 1796"/>
                  <a:gd name="T15" fmla="*/ 80 h 1416"/>
                  <a:gd name="T16" fmla="*/ 892 w 1796"/>
                  <a:gd name="T17" fmla="*/ 146 h 1416"/>
                  <a:gd name="T18" fmla="*/ 852 w 1796"/>
                  <a:gd name="T19" fmla="*/ 92 h 1416"/>
                  <a:gd name="T20" fmla="*/ 824 w 1796"/>
                  <a:gd name="T21" fmla="*/ 88 h 1416"/>
                  <a:gd name="T22" fmla="*/ 764 w 1796"/>
                  <a:gd name="T23" fmla="*/ 148 h 1416"/>
                  <a:gd name="T24" fmla="*/ 646 w 1796"/>
                  <a:gd name="T25" fmla="*/ 152 h 1416"/>
                  <a:gd name="T26" fmla="*/ 544 w 1796"/>
                  <a:gd name="T27" fmla="*/ 164 h 1416"/>
                  <a:gd name="T28" fmla="*/ 502 w 1796"/>
                  <a:gd name="T29" fmla="*/ 220 h 1416"/>
                  <a:gd name="T30" fmla="*/ 474 w 1796"/>
                  <a:gd name="T31" fmla="*/ 134 h 1416"/>
                  <a:gd name="T32" fmla="*/ 320 w 1796"/>
                  <a:gd name="T33" fmla="*/ 128 h 1416"/>
                  <a:gd name="T34" fmla="*/ 250 w 1796"/>
                  <a:gd name="T35" fmla="*/ 220 h 1416"/>
                  <a:gd name="T36" fmla="*/ 210 w 1796"/>
                  <a:gd name="T37" fmla="*/ 304 h 1416"/>
                  <a:gd name="T38" fmla="*/ 286 w 1796"/>
                  <a:gd name="T39" fmla="*/ 344 h 1416"/>
                  <a:gd name="T40" fmla="*/ 310 w 1796"/>
                  <a:gd name="T41" fmla="*/ 224 h 1416"/>
                  <a:gd name="T42" fmla="*/ 376 w 1796"/>
                  <a:gd name="T43" fmla="*/ 218 h 1416"/>
                  <a:gd name="T44" fmla="*/ 432 w 1796"/>
                  <a:gd name="T45" fmla="*/ 278 h 1416"/>
                  <a:gd name="T46" fmla="*/ 408 w 1796"/>
                  <a:gd name="T47" fmla="*/ 292 h 1416"/>
                  <a:gd name="T48" fmla="*/ 340 w 1796"/>
                  <a:gd name="T49" fmla="*/ 354 h 1416"/>
                  <a:gd name="T50" fmla="*/ 196 w 1796"/>
                  <a:gd name="T51" fmla="*/ 402 h 1416"/>
                  <a:gd name="T52" fmla="*/ 152 w 1796"/>
                  <a:gd name="T53" fmla="*/ 506 h 1416"/>
                  <a:gd name="T54" fmla="*/ 76 w 1796"/>
                  <a:gd name="T55" fmla="*/ 580 h 1416"/>
                  <a:gd name="T56" fmla="*/ 240 w 1796"/>
                  <a:gd name="T57" fmla="*/ 500 h 1416"/>
                  <a:gd name="T58" fmla="*/ 282 w 1796"/>
                  <a:gd name="T59" fmla="*/ 594 h 1416"/>
                  <a:gd name="T60" fmla="*/ 292 w 1796"/>
                  <a:gd name="T61" fmla="*/ 474 h 1416"/>
                  <a:gd name="T62" fmla="*/ 378 w 1796"/>
                  <a:gd name="T63" fmla="*/ 578 h 1416"/>
                  <a:gd name="T64" fmla="*/ 402 w 1796"/>
                  <a:gd name="T65" fmla="*/ 586 h 1416"/>
                  <a:gd name="T66" fmla="*/ 376 w 1796"/>
                  <a:gd name="T67" fmla="*/ 660 h 1416"/>
                  <a:gd name="T68" fmla="*/ 194 w 1796"/>
                  <a:gd name="T69" fmla="*/ 590 h 1416"/>
                  <a:gd name="T70" fmla="*/ 68 w 1796"/>
                  <a:gd name="T71" fmla="*/ 658 h 1416"/>
                  <a:gd name="T72" fmla="*/ 112 w 1796"/>
                  <a:gd name="T73" fmla="*/ 982 h 1416"/>
                  <a:gd name="T74" fmla="*/ 250 w 1796"/>
                  <a:gd name="T75" fmla="*/ 960 h 1416"/>
                  <a:gd name="T76" fmla="*/ 300 w 1796"/>
                  <a:gd name="T77" fmla="*/ 1314 h 1416"/>
                  <a:gd name="T78" fmla="*/ 458 w 1796"/>
                  <a:gd name="T79" fmla="*/ 1292 h 1416"/>
                  <a:gd name="T80" fmla="*/ 516 w 1796"/>
                  <a:gd name="T81" fmla="*/ 1038 h 1416"/>
                  <a:gd name="T82" fmla="*/ 530 w 1796"/>
                  <a:gd name="T83" fmla="*/ 878 h 1416"/>
                  <a:gd name="T84" fmla="*/ 502 w 1796"/>
                  <a:gd name="T85" fmla="*/ 750 h 1416"/>
                  <a:gd name="T86" fmla="*/ 678 w 1796"/>
                  <a:gd name="T87" fmla="*/ 746 h 1416"/>
                  <a:gd name="T88" fmla="*/ 590 w 1796"/>
                  <a:gd name="T89" fmla="*/ 672 h 1416"/>
                  <a:gd name="T90" fmla="*/ 744 w 1796"/>
                  <a:gd name="T91" fmla="*/ 728 h 1416"/>
                  <a:gd name="T92" fmla="*/ 822 w 1796"/>
                  <a:gd name="T93" fmla="*/ 874 h 1416"/>
                  <a:gd name="T94" fmla="*/ 870 w 1796"/>
                  <a:gd name="T95" fmla="*/ 830 h 1416"/>
                  <a:gd name="T96" fmla="*/ 974 w 1796"/>
                  <a:gd name="T97" fmla="*/ 766 h 1416"/>
                  <a:gd name="T98" fmla="*/ 1042 w 1796"/>
                  <a:gd name="T99" fmla="*/ 940 h 1416"/>
                  <a:gd name="T100" fmla="*/ 1042 w 1796"/>
                  <a:gd name="T101" fmla="*/ 908 h 1416"/>
                  <a:gd name="T102" fmla="*/ 1116 w 1796"/>
                  <a:gd name="T103" fmla="*/ 774 h 1416"/>
                  <a:gd name="T104" fmla="*/ 1208 w 1796"/>
                  <a:gd name="T105" fmla="*/ 742 h 1416"/>
                  <a:gd name="T106" fmla="*/ 1196 w 1796"/>
                  <a:gd name="T107" fmla="*/ 564 h 1416"/>
                  <a:gd name="T108" fmla="*/ 1276 w 1796"/>
                  <a:gd name="T109" fmla="*/ 610 h 1416"/>
                  <a:gd name="T110" fmla="*/ 1304 w 1796"/>
                  <a:gd name="T111" fmla="*/ 526 h 1416"/>
                  <a:gd name="T112" fmla="*/ 1394 w 1796"/>
                  <a:gd name="T113" fmla="*/ 442 h 1416"/>
                  <a:gd name="T114" fmla="*/ 1332 w 1796"/>
                  <a:gd name="T115" fmla="*/ 356 h 1416"/>
                  <a:gd name="T116" fmla="*/ 1540 w 1796"/>
                  <a:gd name="T117" fmla="*/ 264 h 1416"/>
                  <a:gd name="T118" fmla="*/ 1552 w 1796"/>
                  <a:gd name="T119" fmla="*/ 406 h 1416"/>
                  <a:gd name="T120" fmla="*/ 1658 w 1796"/>
                  <a:gd name="T121" fmla="*/ 278 h 1416"/>
                  <a:gd name="T122" fmla="*/ 1758 w 1796"/>
                  <a:gd name="T123" fmla="*/ 198 h 141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796" h="1416">
                    <a:moveTo>
                      <a:pt x="1702" y="140"/>
                    </a:moveTo>
                    <a:lnTo>
                      <a:pt x="1696" y="138"/>
                    </a:lnTo>
                    <a:lnTo>
                      <a:pt x="1692" y="136"/>
                    </a:lnTo>
                    <a:lnTo>
                      <a:pt x="1686" y="136"/>
                    </a:lnTo>
                    <a:lnTo>
                      <a:pt x="1680" y="134"/>
                    </a:lnTo>
                    <a:lnTo>
                      <a:pt x="1676" y="134"/>
                    </a:lnTo>
                    <a:lnTo>
                      <a:pt x="1672" y="134"/>
                    </a:lnTo>
                    <a:lnTo>
                      <a:pt x="1668" y="138"/>
                    </a:lnTo>
                    <a:lnTo>
                      <a:pt x="1666" y="140"/>
                    </a:lnTo>
                    <a:lnTo>
                      <a:pt x="1666" y="144"/>
                    </a:lnTo>
                    <a:lnTo>
                      <a:pt x="1666" y="148"/>
                    </a:lnTo>
                    <a:lnTo>
                      <a:pt x="1666" y="150"/>
                    </a:lnTo>
                    <a:lnTo>
                      <a:pt x="1664" y="154"/>
                    </a:lnTo>
                    <a:lnTo>
                      <a:pt x="1664" y="156"/>
                    </a:lnTo>
                    <a:lnTo>
                      <a:pt x="1660" y="158"/>
                    </a:lnTo>
                    <a:lnTo>
                      <a:pt x="1654" y="160"/>
                    </a:lnTo>
                    <a:lnTo>
                      <a:pt x="1648" y="160"/>
                    </a:lnTo>
                    <a:lnTo>
                      <a:pt x="1642" y="158"/>
                    </a:lnTo>
                    <a:lnTo>
                      <a:pt x="1638" y="154"/>
                    </a:lnTo>
                    <a:lnTo>
                      <a:pt x="1632" y="152"/>
                    </a:lnTo>
                    <a:lnTo>
                      <a:pt x="1628" y="148"/>
                    </a:lnTo>
                    <a:lnTo>
                      <a:pt x="1622" y="146"/>
                    </a:lnTo>
                    <a:lnTo>
                      <a:pt x="1604" y="146"/>
                    </a:lnTo>
                    <a:lnTo>
                      <a:pt x="1590" y="152"/>
                    </a:lnTo>
                    <a:lnTo>
                      <a:pt x="1588" y="150"/>
                    </a:lnTo>
                    <a:lnTo>
                      <a:pt x="1584" y="146"/>
                    </a:lnTo>
                    <a:lnTo>
                      <a:pt x="1582" y="144"/>
                    </a:lnTo>
                    <a:lnTo>
                      <a:pt x="1580" y="140"/>
                    </a:lnTo>
                    <a:lnTo>
                      <a:pt x="1580" y="146"/>
                    </a:lnTo>
                    <a:lnTo>
                      <a:pt x="1580" y="154"/>
                    </a:lnTo>
                    <a:lnTo>
                      <a:pt x="1580" y="160"/>
                    </a:lnTo>
                    <a:lnTo>
                      <a:pt x="1570" y="146"/>
                    </a:lnTo>
                    <a:lnTo>
                      <a:pt x="1566" y="136"/>
                    </a:lnTo>
                    <a:lnTo>
                      <a:pt x="1560" y="128"/>
                    </a:lnTo>
                    <a:lnTo>
                      <a:pt x="1552" y="122"/>
                    </a:lnTo>
                    <a:lnTo>
                      <a:pt x="1536" y="118"/>
                    </a:lnTo>
                    <a:lnTo>
                      <a:pt x="1520" y="118"/>
                    </a:lnTo>
                    <a:lnTo>
                      <a:pt x="1504" y="120"/>
                    </a:lnTo>
                    <a:lnTo>
                      <a:pt x="1488" y="118"/>
                    </a:lnTo>
                    <a:lnTo>
                      <a:pt x="1476" y="114"/>
                    </a:lnTo>
                    <a:lnTo>
                      <a:pt x="1470" y="102"/>
                    </a:lnTo>
                    <a:lnTo>
                      <a:pt x="1472" y="100"/>
                    </a:lnTo>
                    <a:lnTo>
                      <a:pt x="1474" y="98"/>
                    </a:lnTo>
                    <a:lnTo>
                      <a:pt x="1476" y="96"/>
                    </a:lnTo>
                    <a:lnTo>
                      <a:pt x="1462" y="98"/>
                    </a:lnTo>
                    <a:lnTo>
                      <a:pt x="1450" y="108"/>
                    </a:lnTo>
                    <a:lnTo>
                      <a:pt x="1442" y="118"/>
                    </a:lnTo>
                    <a:lnTo>
                      <a:pt x="1442" y="112"/>
                    </a:lnTo>
                    <a:lnTo>
                      <a:pt x="1440" y="106"/>
                    </a:lnTo>
                    <a:lnTo>
                      <a:pt x="1440" y="100"/>
                    </a:lnTo>
                    <a:lnTo>
                      <a:pt x="1428" y="98"/>
                    </a:lnTo>
                    <a:lnTo>
                      <a:pt x="1416" y="96"/>
                    </a:lnTo>
                    <a:lnTo>
                      <a:pt x="1402" y="96"/>
                    </a:lnTo>
                    <a:lnTo>
                      <a:pt x="1390" y="96"/>
                    </a:lnTo>
                    <a:lnTo>
                      <a:pt x="1380" y="98"/>
                    </a:lnTo>
                    <a:lnTo>
                      <a:pt x="1376" y="104"/>
                    </a:lnTo>
                    <a:lnTo>
                      <a:pt x="1376" y="112"/>
                    </a:lnTo>
                    <a:lnTo>
                      <a:pt x="1386" y="122"/>
                    </a:lnTo>
                    <a:lnTo>
                      <a:pt x="1374" y="126"/>
                    </a:lnTo>
                    <a:lnTo>
                      <a:pt x="1368" y="124"/>
                    </a:lnTo>
                    <a:lnTo>
                      <a:pt x="1362" y="120"/>
                    </a:lnTo>
                    <a:lnTo>
                      <a:pt x="1358" y="114"/>
                    </a:lnTo>
                    <a:lnTo>
                      <a:pt x="1354" y="106"/>
                    </a:lnTo>
                    <a:lnTo>
                      <a:pt x="1346" y="104"/>
                    </a:lnTo>
                    <a:lnTo>
                      <a:pt x="1340" y="102"/>
                    </a:lnTo>
                    <a:lnTo>
                      <a:pt x="1334" y="104"/>
                    </a:lnTo>
                    <a:lnTo>
                      <a:pt x="1330" y="106"/>
                    </a:lnTo>
                    <a:lnTo>
                      <a:pt x="1328" y="110"/>
                    </a:lnTo>
                    <a:lnTo>
                      <a:pt x="1324" y="116"/>
                    </a:lnTo>
                    <a:lnTo>
                      <a:pt x="1322" y="120"/>
                    </a:lnTo>
                    <a:lnTo>
                      <a:pt x="1320" y="126"/>
                    </a:lnTo>
                    <a:lnTo>
                      <a:pt x="1318" y="130"/>
                    </a:lnTo>
                    <a:lnTo>
                      <a:pt x="1296" y="116"/>
                    </a:lnTo>
                    <a:lnTo>
                      <a:pt x="1274" y="104"/>
                    </a:lnTo>
                    <a:lnTo>
                      <a:pt x="1248" y="94"/>
                    </a:lnTo>
                    <a:lnTo>
                      <a:pt x="1242" y="92"/>
                    </a:lnTo>
                    <a:lnTo>
                      <a:pt x="1238" y="94"/>
                    </a:lnTo>
                    <a:lnTo>
                      <a:pt x="1234" y="94"/>
                    </a:lnTo>
                    <a:lnTo>
                      <a:pt x="1228" y="92"/>
                    </a:lnTo>
                    <a:lnTo>
                      <a:pt x="1224" y="90"/>
                    </a:lnTo>
                    <a:lnTo>
                      <a:pt x="1222" y="86"/>
                    </a:lnTo>
                    <a:lnTo>
                      <a:pt x="1218" y="82"/>
                    </a:lnTo>
                    <a:lnTo>
                      <a:pt x="1216" y="78"/>
                    </a:lnTo>
                    <a:lnTo>
                      <a:pt x="1212" y="76"/>
                    </a:lnTo>
                    <a:lnTo>
                      <a:pt x="1206" y="76"/>
                    </a:lnTo>
                    <a:lnTo>
                      <a:pt x="1200" y="76"/>
                    </a:lnTo>
                    <a:lnTo>
                      <a:pt x="1196" y="76"/>
                    </a:lnTo>
                    <a:lnTo>
                      <a:pt x="1190" y="76"/>
                    </a:lnTo>
                    <a:lnTo>
                      <a:pt x="1186" y="74"/>
                    </a:lnTo>
                    <a:lnTo>
                      <a:pt x="1184" y="72"/>
                    </a:lnTo>
                    <a:lnTo>
                      <a:pt x="1180" y="68"/>
                    </a:lnTo>
                    <a:lnTo>
                      <a:pt x="1176" y="64"/>
                    </a:lnTo>
                    <a:lnTo>
                      <a:pt x="1172" y="62"/>
                    </a:lnTo>
                    <a:lnTo>
                      <a:pt x="1168" y="62"/>
                    </a:lnTo>
                    <a:lnTo>
                      <a:pt x="1160" y="66"/>
                    </a:lnTo>
                    <a:lnTo>
                      <a:pt x="1154" y="76"/>
                    </a:lnTo>
                    <a:lnTo>
                      <a:pt x="1152" y="86"/>
                    </a:lnTo>
                    <a:lnTo>
                      <a:pt x="1152" y="96"/>
                    </a:lnTo>
                    <a:lnTo>
                      <a:pt x="1146" y="92"/>
                    </a:lnTo>
                    <a:lnTo>
                      <a:pt x="1140" y="88"/>
                    </a:lnTo>
                    <a:lnTo>
                      <a:pt x="1136" y="82"/>
                    </a:lnTo>
                    <a:lnTo>
                      <a:pt x="1132" y="76"/>
                    </a:lnTo>
                    <a:lnTo>
                      <a:pt x="1108" y="90"/>
                    </a:lnTo>
                    <a:lnTo>
                      <a:pt x="1082" y="96"/>
                    </a:lnTo>
                    <a:lnTo>
                      <a:pt x="1084" y="90"/>
                    </a:lnTo>
                    <a:lnTo>
                      <a:pt x="1086" y="84"/>
                    </a:lnTo>
                    <a:lnTo>
                      <a:pt x="1088" y="82"/>
                    </a:lnTo>
                    <a:lnTo>
                      <a:pt x="1092" y="78"/>
                    </a:lnTo>
                    <a:lnTo>
                      <a:pt x="1096" y="76"/>
                    </a:lnTo>
                    <a:lnTo>
                      <a:pt x="1100" y="74"/>
                    </a:lnTo>
                    <a:lnTo>
                      <a:pt x="1104" y="70"/>
                    </a:lnTo>
                    <a:lnTo>
                      <a:pt x="1110" y="66"/>
                    </a:lnTo>
                    <a:lnTo>
                      <a:pt x="1114" y="60"/>
                    </a:lnTo>
                    <a:lnTo>
                      <a:pt x="1118" y="56"/>
                    </a:lnTo>
                    <a:lnTo>
                      <a:pt x="1122" y="52"/>
                    </a:lnTo>
                    <a:lnTo>
                      <a:pt x="1138" y="42"/>
                    </a:lnTo>
                    <a:lnTo>
                      <a:pt x="1154" y="38"/>
                    </a:lnTo>
                    <a:lnTo>
                      <a:pt x="1172" y="36"/>
                    </a:lnTo>
                    <a:lnTo>
                      <a:pt x="1160" y="28"/>
                    </a:lnTo>
                    <a:lnTo>
                      <a:pt x="1150" y="18"/>
                    </a:lnTo>
                    <a:lnTo>
                      <a:pt x="1138" y="12"/>
                    </a:lnTo>
                    <a:lnTo>
                      <a:pt x="1126" y="14"/>
                    </a:lnTo>
                    <a:lnTo>
                      <a:pt x="1114" y="18"/>
                    </a:lnTo>
                    <a:lnTo>
                      <a:pt x="1102" y="20"/>
                    </a:lnTo>
                    <a:lnTo>
                      <a:pt x="1094" y="14"/>
                    </a:lnTo>
                    <a:lnTo>
                      <a:pt x="1088" y="6"/>
                    </a:lnTo>
                    <a:lnTo>
                      <a:pt x="1082" y="0"/>
                    </a:lnTo>
                    <a:lnTo>
                      <a:pt x="1066" y="4"/>
                    </a:lnTo>
                    <a:lnTo>
                      <a:pt x="1052" y="12"/>
                    </a:lnTo>
                    <a:lnTo>
                      <a:pt x="1038" y="22"/>
                    </a:lnTo>
                    <a:lnTo>
                      <a:pt x="1030" y="26"/>
                    </a:lnTo>
                    <a:lnTo>
                      <a:pt x="1018" y="32"/>
                    </a:lnTo>
                    <a:lnTo>
                      <a:pt x="1006" y="40"/>
                    </a:lnTo>
                    <a:lnTo>
                      <a:pt x="1008" y="32"/>
                    </a:lnTo>
                    <a:lnTo>
                      <a:pt x="1010" y="24"/>
                    </a:lnTo>
                    <a:lnTo>
                      <a:pt x="1014" y="18"/>
                    </a:lnTo>
                    <a:lnTo>
                      <a:pt x="1000" y="18"/>
                    </a:lnTo>
                    <a:lnTo>
                      <a:pt x="980" y="20"/>
                    </a:lnTo>
                    <a:lnTo>
                      <a:pt x="962" y="24"/>
                    </a:lnTo>
                    <a:lnTo>
                      <a:pt x="946" y="30"/>
                    </a:lnTo>
                    <a:lnTo>
                      <a:pt x="932" y="36"/>
                    </a:lnTo>
                    <a:lnTo>
                      <a:pt x="916" y="38"/>
                    </a:lnTo>
                    <a:lnTo>
                      <a:pt x="918" y="42"/>
                    </a:lnTo>
                    <a:lnTo>
                      <a:pt x="922" y="46"/>
                    </a:lnTo>
                    <a:lnTo>
                      <a:pt x="928" y="50"/>
                    </a:lnTo>
                    <a:lnTo>
                      <a:pt x="932" y="52"/>
                    </a:lnTo>
                    <a:lnTo>
                      <a:pt x="938" y="54"/>
                    </a:lnTo>
                    <a:lnTo>
                      <a:pt x="932" y="60"/>
                    </a:lnTo>
                    <a:lnTo>
                      <a:pt x="920" y="66"/>
                    </a:lnTo>
                    <a:lnTo>
                      <a:pt x="902" y="70"/>
                    </a:lnTo>
                    <a:lnTo>
                      <a:pt x="886" y="74"/>
                    </a:lnTo>
                    <a:lnTo>
                      <a:pt x="876" y="80"/>
                    </a:lnTo>
                    <a:lnTo>
                      <a:pt x="880" y="82"/>
                    </a:lnTo>
                    <a:lnTo>
                      <a:pt x="884" y="84"/>
                    </a:lnTo>
                    <a:lnTo>
                      <a:pt x="890" y="88"/>
                    </a:lnTo>
                    <a:lnTo>
                      <a:pt x="894" y="90"/>
                    </a:lnTo>
                    <a:lnTo>
                      <a:pt x="896" y="94"/>
                    </a:lnTo>
                    <a:lnTo>
                      <a:pt x="898" y="98"/>
                    </a:lnTo>
                    <a:lnTo>
                      <a:pt x="898" y="102"/>
                    </a:lnTo>
                    <a:lnTo>
                      <a:pt x="894" y="106"/>
                    </a:lnTo>
                    <a:lnTo>
                      <a:pt x="886" y="110"/>
                    </a:lnTo>
                    <a:lnTo>
                      <a:pt x="888" y="114"/>
                    </a:lnTo>
                    <a:lnTo>
                      <a:pt x="890" y="120"/>
                    </a:lnTo>
                    <a:lnTo>
                      <a:pt x="894" y="124"/>
                    </a:lnTo>
                    <a:lnTo>
                      <a:pt x="898" y="126"/>
                    </a:lnTo>
                    <a:lnTo>
                      <a:pt x="902" y="128"/>
                    </a:lnTo>
                    <a:lnTo>
                      <a:pt x="904" y="134"/>
                    </a:lnTo>
                    <a:lnTo>
                      <a:pt x="902" y="140"/>
                    </a:lnTo>
                    <a:lnTo>
                      <a:pt x="900" y="144"/>
                    </a:lnTo>
                    <a:lnTo>
                      <a:pt x="896" y="146"/>
                    </a:lnTo>
                    <a:lnTo>
                      <a:pt x="892" y="146"/>
                    </a:lnTo>
                    <a:lnTo>
                      <a:pt x="888" y="146"/>
                    </a:lnTo>
                    <a:lnTo>
                      <a:pt x="884" y="144"/>
                    </a:lnTo>
                    <a:lnTo>
                      <a:pt x="878" y="140"/>
                    </a:lnTo>
                    <a:lnTo>
                      <a:pt x="874" y="136"/>
                    </a:lnTo>
                    <a:lnTo>
                      <a:pt x="872" y="132"/>
                    </a:lnTo>
                    <a:lnTo>
                      <a:pt x="870" y="126"/>
                    </a:lnTo>
                    <a:lnTo>
                      <a:pt x="872" y="122"/>
                    </a:lnTo>
                    <a:lnTo>
                      <a:pt x="872" y="118"/>
                    </a:lnTo>
                    <a:lnTo>
                      <a:pt x="876" y="116"/>
                    </a:lnTo>
                    <a:lnTo>
                      <a:pt x="878" y="114"/>
                    </a:lnTo>
                    <a:lnTo>
                      <a:pt x="880" y="112"/>
                    </a:lnTo>
                    <a:lnTo>
                      <a:pt x="880" y="108"/>
                    </a:lnTo>
                    <a:lnTo>
                      <a:pt x="880" y="104"/>
                    </a:lnTo>
                    <a:lnTo>
                      <a:pt x="876" y="100"/>
                    </a:lnTo>
                    <a:lnTo>
                      <a:pt x="870" y="96"/>
                    </a:lnTo>
                    <a:lnTo>
                      <a:pt x="864" y="94"/>
                    </a:lnTo>
                    <a:lnTo>
                      <a:pt x="858" y="92"/>
                    </a:lnTo>
                    <a:lnTo>
                      <a:pt x="852" y="90"/>
                    </a:lnTo>
                    <a:lnTo>
                      <a:pt x="852" y="92"/>
                    </a:lnTo>
                    <a:lnTo>
                      <a:pt x="850" y="96"/>
                    </a:lnTo>
                    <a:lnTo>
                      <a:pt x="848" y="100"/>
                    </a:lnTo>
                    <a:lnTo>
                      <a:pt x="848" y="104"/>
                    </a:lnTo>
                    <a:lnTo>
                      <a:pt x="844" y="104"/>
                    </a:lnTo>
                    <a:lnTo>
                      <a:pt x="842" y="102"/>
                    </a:lnTo>
                    <a:lnTo>
                      <a:pt x="846" y="106"/>
                    </a:lnTo>
                    <a:lnTo>
                      <a:pt x="850" y="108"/>
                    </a:lnTo>
                    <a:lnTo>
                      <a:pt x="850" y="114"/>
                    </a:lnTo>
                    <a:lnTo>
                      <a:pt x="850" y="118"/>
                    </a:lnTo>
                    <a:lnTo>
                      <a:pt x="840" y="120"/>
                    </a:lnTo>
                    <a:lnTo>
                      <a:pt x="830" y="118"/>
                    </a:lnTo>
                    <a:lnTo>
                      <a:pt x="822" y="114"/>
                    </a:lnTo>
                    <a:lnTo>
                      <a:pt x="816" y="108"/>
                    </a:lnTo>
                    <a:lnTo>
                      <a:pt x="816" y="104"/>
                    </a:lnTo>
                    <a:lnTo>
                      <a:pt x="816" y="102"/>
                    </a:lnTo>
                    <a:lnTo>
                      <a:pt x="818" y="98"/>
                    </a:lnTo>
                    <a:lnTo>
                      <a:pt x="820" y="96"/>
                    </a:lnTo>
                    <a:lnTo>
                      <a:pt x="822" y="92"/>
                    </a:lnTo>
                    <a:lnTo>
                      <a:pt x="824" y="88"/>
                    </a:lnTo>
                    <a:lnTo>
                      <a:pt x="824" y="86"/>
                    </a:lnTo>
                    <a:lnTo>
                      <a:pt x="824" y="82"/>
                    </a:lnTo>
                    <a:lnTo>
                      <a:pt x="822" y="82"/>
                    </a:lnTo>
                    <a:lnTo>
                      <a:pt x="818" y="80"/>
                    </a:lnTo>
                    <a:lnTo>
                      <a:pt x="812" y="80"/>
                    </a:lnTo>
                    <a:lnTo>
                      <a:pt x="806" y="100"/>
                    </a:lnTo>
                    <a:lnTo>
                      <a:pt x="804" y="126"/>
                    </a:lnTo>
                    <a:lnTo>
                      <a:pt x="796" y="114"/>
                    </a:lnTo>
                    <a:lnTo>
                      <a:pt x="792" y="100"/>
                    </a:lnTo>
                    <a:lnTo>
                      <a:pt x="790" y="90"/>
                    </a:lnTo>
                    <a:lnTo>
                      <a:pt x="794" y="78"/>
                    </a:lnTo>
                    <a:lnTo>
                      <a:pt x="780" y="76"/>
                    </a:lnTo>
                    <a:lnTo>
                      <a:pt x="768" y="82"/>
                    </a:lnTo>
                    <a:lnTo>
                      <a:pt x="760" y="92"/>
                    </a:lnTo>
                    <a:lnTo>
                      <a:pt x="754" y="106"/>
                    </a:lnTo>
                    <a:lnTo>
                      <a:pt x="752" y="120"/>
                    </a:lnTo>
                    <a:lnTo>
                      <a:pt x="754" y="128"/>
                    </a:lnTo>
                    <a:lnTo>
                      <a:pt x="760" y="138"/>
                    </a:lnTo>
                    <a:lnTo>
                      <a:pt x="764" y="148"/>
                    </a:lnTo>
                    <a:lnTo>
                      <a:pt x="766" y="156"/>
                    </a:lnTo>
                    <a:lnTo>
                      <a:pt x="762" y="164"/>
                    </a:lnTo>
                    <a:lnTo>
                      <a:pt x="750" y="166"/>
                    </a:lnTo>
                    <a:lnTo>
                      <a:pt x="740" y="160"/>
                    </a:lnTo>
                    <a:lnTo>
                      <a:pt x="730" y="150"/>
                    </a:lnTo>
                    <a:lnTo>
                      <a:pt x="722" y="142"/>
                    </a:lnTo>
                    <a:lnTo>
                      <a:pt x="712" y="138"/>
                    </a:lnTo>
                    <a:lnTo>
                      <a:pt x="704" y="136"/>
                    </a:lnTo>
                    <a:lnTo>
                      <a:pt x="694" y="136"/>
                    </a:lnTo>
                    <a:lnTo>
                      <a:pt x="696" y="140"/>
                    </a:lnTo>
                    <a:lnTo>
                      <a:pt x="696" y="144"/>
                    </a:lnTo>
                    <a:lnTo>
                      <a:pt x="696" y="150"/>
                    </a:lnTo>
                    <a:lnTo>
                      <a:pt x="692" y="158"/>
                    </a:lnTo>
                    <a:lnTo>
                      <a:pt x="684" y="162"/>
                    </a:lnTo>
                    <a:lnTo>
                      <a:pt x="678" y="160"/>
                    </a:lnTo>
                    <a:lnTo>
                      <a:pt x="668" y="156"/>
                    </a:lnTo>
                    <a:lnTo>
                      <a:pt x="660" y="152"/>
                    </a:lnTo>
                    <a:lnTo>
                      <a:pt x="652" y="150"/>
                    </a:lnTo>
                    <a:lnTo>
                      <a:pt x="646" y="152"/>
                    </a:lnTo>
                    <a:lnTo>
                      <a:pt x="638" y="154"/>
                    </a:lnTo>
                    <a:lnTo>
                      <a:pt x="632" y="158"/>
                    </a:lnTo>
                    <a:lnTo>
                      <a:pt x="626" y="162"/>
                    </a:lnTo>
                    <a:lnTo>
                      <a:pt x="628" y="158"/>
                    </a:lnTo>
                    <a:lnTo>
                      <a:pt x="630" y="152"/>
                    </a:lnTo>
                    <a:lnTo>
                      <a:pt x="634" y="148"/>
                    </a:lnTo>
                    <a:lnTo>
                      <a:pt x="618" y="150"/>
                    </a:lnTo>
                    <a:lnTo>
                      <a:pt x="604" y="160"/>
                    </a:lnTo>
                    <a:lnTo>
                      <a:pt x="588" y="174"/>
                    </a:lnTo>
                    <a:lnTo>
                      <a:pt x="572" y="186"/>
                    </a:lnTo>
                    <a:lnTo>
                      <a:pt x="558" y="188"/>
                    </a:lnTo>
                    <a:lnTo>
                      <a:pt x="558" y="182"/>
                    </a:lnTo>
                    <a:lnTo>
                      <a:pt x="560" y="174"/>
                    </a:lnTo>
                    <a:lnTo>
                      <a:pt x="566" y="168"/>
                    </a:lnTo>
                    <a:lnTo>
                      <a:pt x="562" y="162"/>
                    </a:lnTo>
                    <a:lnTo>
                      <a:pt x="558" y="160"/>
                    </a:lnTo>
                    <a:lnTo>
                      <a:pt x="552" y="158"/>
                    </a:lnTo>
                    <a:lnTo>
                      <a:pt x="546" y="158"/>
                    </a:lnTo>
                    <a:lnTo>
                      <a:pt x="544" y="164"/>
                    </a:lnTo>
                    <a:lnTo>
                      <a:pt x="542" y="170"/>
                    </a:lnTo>
                    <a:lnTo>
                      <a:pt x="542" y="174"/>
                    </a:lnTo>
                    <a:lnTo>
                      <a:pt x="540" y="180"/>
                    </a:lnTo>
                    <a:lnTo>
                      <a:pt x="538" y="184"/>
                    </a:lnTo>
                    <a:lnTo>
                      <a:pt x="534" y="188"/>
                    </a:lnTo>
                    <a:lnTo>
                      <a:pt x="536" y="192"/>
                    </a:lnTo>
                    <a:lnTo>
                      <a:pt x="536" y="196"/>
                    </a:lnTo>
                    <a:lnTo>
                      <a:pt x="534" y="198"/>
                    </a:lnTo>
                    <a:lnTo>
                      <a:pt x="530" y="200"/>
                    </a:lnTo>
                    <a:lnTo>
                      <a:pt x="526" y="200"/>
                    </a:lnTo>
                    <a:lnTo>
                      <a:pt x="522" y="200"/>
                    </a:lnTo>
                    <a:lnTo>
                      <a:pt x="518" y="198"/>
                    </a:lnTo>
                    <a:lnTo>
                      <a:pt x="514" y="196"/>
                    </a:lnTo>
                    <a:lnTo>
                      <a:pt x="518" y="204"/>
                    </a:lnTo>
                    <a:lnTo>
                      <a:pt x="518" y="212"/>
                    </a:lnTo>
                    <a:lnTo>
                      <a:pt x="518" y="220"/>
                    </a:lnTo>
                    <a:lnTo>
                      <a:pt x="512" y="222"/>
                    </a:lnTo>
                    <a:lnTo>
                      <a:pt x="506" y="222"/>
                    </a:lnTo>
                    <a:lnTo>
                      <a:pt x="502" y="220"/>
                    </a:lnTo>
                    <a:lnTo>
                      <a:pt x="500" y="218"/>
                    </a:lnTo>
                    <a:lnTo>
                      <a:pt x="500" y="214"/>
                    </a:lnTo>
                    <a:lnTo>
                      <a:pt x="498" y="210"/>
                    </a:lnTo>
                    <a:lnTo>
                      <a:pt x="498" y="206"/>
                    </a:lnTo>
                    <a:lnTo>
                      <a:pt x="496" y="202"/>
                    </a:lnTo>
                    <a:lnTo>
                      <a:pt x="494" y="196"/>
                    </a:lnTo>
                    <a:lnTo>
                      <a:pt x="486" y="204"/>
                    </a:lnTo>
                    <a:lnTo>
                      <a:pt x="476" y="212"/>
                    </a:lnTo>
                    <a:lnTo>
                      <a:pt x="466" y="218"/>
                    </a:lnTo>
                    <a:lnTo>
                      <a:pt x="466" y="206"/>
                    </a:lnTo>
                    <a:lnTo>
                      <a:pt x="462" y="196"/>
                    </a:lnTo>
                    <a:lnTo>
                      <a:pt x="456" y="188"/>
                    </a:lnTo>
                    <a:lnTo>
                      <a:pt x="450" y="180"/>
                    </a:lnTo>
                    <a:lnTo>
                      <a:pt x="444" y="170"/>
                    </a:lnTo>
                    <a:lnTo>
                      <a:pt x="466" y="170"/>
                    </a:lnTo>
                    <a:lnTo>
                      <a:pt x="488" y="174"/>
                    </a:lnTo>
                    <a:lnTo>
                      <a:pt x="510" y="176"/>
                    </a:lnTo>
                    <a:lnTo>
                      <a:pt x="494" y="150"/>
                    </a:lnTo>
                    <a:lnTo>
                      <a:pt x="474" y="134"/>
                    </a:lnTo>
                    <a:lnTo>
                      <a:pt x="448" y="128"/>
                    </a:lnTo>
                    <a:lnTo>
                      <a:pt x="420" y="130"/>
                    </a:lnTo>
                    <a:lnTo>
                      <a:pt x="422" y="126"/>
                    </a:lnTo>
                    <a:lnTo>
                      <a:pt x="424" y="122"/>
                    </a:lnTo>
                    <a:lnTo>
                      <a:pt x="426" y="118"/>
                    </a:lnTo>
                    <a:lnTo>
                      <a:pt x="428" y="114"/>
                    </a:lnTo>
                    <a:lnTo>
                      <a:pt x="418" y="106"/>
                    </a:lnTo>
                    <a:lnTo>
                      <a:pt x="408" y="106"/>
                    </a:lnTo>
                    <a:lnTo>
                      <a:pt x="398" y="112"/>
                    </a:lnTo>
                    <a:lnTo>
                      <a:pt x="388" y="118"/>
                    </a:lnTo>
                    <a:lnTo>
                      <a:pt x="378" y="120"/>
                    </a:lnTo>
                    <a:lnTo>
                      <a:pt x="366" y="120"/>
                    </a:lnTo>
                    <a:lnTo>
                      <a:pt x="360" y="116"/>
                    </a:lnTo>
                    <a:lnTo>
                      <a:pt x="356" y="112"/>
                    </a:lnTo>
                    <a:lnTo>
                      <a:pt x="350" y="110"/>
                    </a:lnTo>
                    <a:lnTo>
                      <a:pt x="338" y="114"/>
                    </a:lnTo>
                    <a:lnTo>
                      <a:pt x="332" y="118"/>
                    </a:lnTo>
                    <a:lnTo>
                      <a:pt x="326" y="122"/>
                    </a:lnTo>
                    <a:lnTo>
                      <a:pt x="320" y="128"/>
                    </a:lnTo>
                    <a:lnTo>
                      <a:pt x="316" y="134"/>
                    </a:lnTo>
                    <a:lnTo>
                      <a:pt x="314" y="140"/>
                    </a:lnTo>
                    <a:lnTo>
                      <a:pt x="312" y="146"/>
                    </a:lnTo>
                    <a:lnTo>
                      <a:pt x="312" y="150"/>
                    </a:lnTo>
                    <a:lnTo>
                      <a:pt x="312" y="156"/>
                    </a:lnTo>
                    <a:lnTo>
                      <a:pt x="312" y="160"/>
                    </a:lnTo>
                    <a:lnTo>
                      <a:pt x="308" y="166"/>
                    </a:lnTo>
                    <a:lnTo>
                      <a:pt x="302" y="168"/>
                    </a:lnTo>
                    <a:lnTo>
                      <a:pt x="298" y="172"/>
                    </a:lnTo>
                    <a:lnTo>
                      <a:pt x="292" y="174"/>
                    </a:lnTo>
                    <a:lnTo>
                      <a:pt x="288" y="176"/>
                    </a:lnTo>
                    <a:lnTo>
                      <a:pt x="282" y="180"/>
                    </a:lnTo>
                    <a:lnTo>
                      <a:pt x="278" y="184"/>
                    </a:lnTo>
                    <a:lnTo>
                      <a:pt x="274" y="190"/>
                    </a:lnTo>
                    <a:lnTo>
                      <a:pt x="272" y="194"/>
                    </a:lnTo>
                    <a:lnTo>
                      <a:pt x="272" y="200"/>
                    </a:lnTo>
                    <a:lnTo>
                      <a:pt x="272" y="210"/>
                    </a:lnTo>
                    <a:lnTo>
                      <a:pt x="260" y="214"/>
                    </a:lnTo>
                    <a:lnTo>
                      <a:pt x="250" y="220"/>
                    </a:lnTo>
                    <a:lnTo>
                      <a:pt x="242" y="228"/>
                    </a:lnTo>
                    <a:lnTo>
                      <a:pt x="232" y="234"/>
                    </a:lnTo>
                    <a:lnTo>
                      <a:pt x="220" y="234"/>
                    </a:lnTo>
                    <a:lnTo>
                      <a:pt x="220" y="240"/>
                    </a:lnTo>
                    <a:lnTo>
                      <a:pt x="220" y="246"/>
                    </a:lnTo>
                    <a:lnTo>
                      <a:pt x="222" y="252"/>
                    </a:lnTo>
                    <a:lnTo>
                      <a:pt x="220" y="260"/>
                    </a:lnTo>
                    <a:lnTo>
                      <a:pt x="220" y="264"/>
                    </a:lnTo>
                    <a:lnTo>
                      <a:pt x="216" y="268"/>
                    </a:lnTo>
                    <a:lnTo>
                      <a:pt x="212" y="272"/>
                    </a:lnTo>
                    <a:lnTo>
                      <a:pt x="208" y="276"/>
                    </a:lnTo>
                    <a:lnTo>
                      <a:pt x="204" y="278"/>
                    </a:lnTo>
                    <a:lnTo>
                      <a:pt x="200" y="282"/>
                    </a:lnTo>
                    <a:lnTo>
                      <a:pt x="198" y="288"/>
                    </a:lnTo>
                    <a:lnTo>
                      <a:pt x="198" y="292"/>
                    </a:lnTo>
                    <a:lnTo>
                      <a:pt x="200" y="296"/>
                    </a:lnTo>
                    <a:lnTo>
                      <a:pt x="202" y="300"/>
                    </a:lnTo>
                    <a:lnTo>
                      <a:pt x="206" y="302"/>
                    </a:lnTo>
                    <a:lnTo>
                      <a:pt x="210" y="304"/>
                    </a:lnTo>
                    <a:lnTo>
                      <a:pt x="214" y="306"/>
                    </a:lnTo>
                    <a:lnTo>
                      <a:pt x="218" y="308"/>
                    </a:lnTo>
                    <a:lnTo>
                      <a:pt x="220" y="310"/>
                    </a:lnTo>
                    <a:lnTo>
                      <a:pt x="220" y="314"/>
                    </a:lnTo>
                    <a:lnTo>
                      <a:pt x="220" y="318"/>
                    </a:lnTo>
                    <a:lnTo>
                      <a:pt x="240" y="302"/>
                    </a:lnTo>
                    <a:lnTo>
                      <a:pt x="262" y="290"/>
                    </a:lnTo>
                    <a:lnTo>
                      <a:pt x="286" y="286"/>
                    </a:lnTo>
                    <a:lnTo>
                      <a:pt x="286" y="298"/>
                    </a:lnTo>
                    <a:lnTo>
                      <a:pt x="282" y="306"/>
                    </a:lnTo>
                    <a:lnTo>
                      <a:pt x="272" y="310"/>
                    </a:lnTo>
                    <a:lnTo>
                      <a:pt x="262" y="310"/>
                    </a:lnTo>
                    <a:lnTo>
                      <a:pt x="252" y="306"/>
                    </a:lnTo>
                    <a:lnTo>
                      <a:pt x="252" y="316"/>
                    </a:lnTo>
                    <a:lnTo>
                      <a:pt x="258" y="324"/>
                    </a:lnTo>
                    <a:lnTo>
                      <a:pt x="266" y="328"/>
                    </a:lnTo>
                    <a:lnTo>
                      <a:pt x="272" y="334"/>
                    </a:lnTo>
                    <a:lnTo>
                      <a:pt x="274" y="344"/>
                    </a:lnTo>
                    <a:lnTo>
                      <a:pt x="286" y="344"/>
                    </a:lnTo>
                    <a:lnTo>
                      <a:pt x="296" y="340"/>
                    </a:lnTo>
                    <a:lnTo>
                      <a:pt x="302" y="332"/>
                    </a:lnTo>
                    <a:lnTo>
                      <a:pt x="304" y="324"/>
                    </a:lnTo>
                    <a:lnTo>
                      <a:pt x="300" y="316"/>
                    </a:lnTo>
                    <a:lnTo>
                      <a:pt x="290" y="310"/>
                    </a:lnTo>
                    <a:lnTo>
                      <a:pt x="298" y="306"/>
                    </a:lnTo>
                    <a:lnTo>
                      <a:pt x="308" y="304"/>
                    </a:lnTo>
                    <a:lnTo>
                      <a:pt x="318" y="300"/>
                    </a:lnTo>
                    <a:lnTo>
                      <a:pt x="328" y="298"/>
                    </a:lnTo>
                    <a:lnTo>
                      <a:pt x="334" y="290"/>
                    </a:lnTo>
                    <a:lnTo>
                      <a:pt x="334" y="278"/>
                    </a:lnTo>
                    <a:lnTo>
                      <a:pt x="316" y="276"/>
                    </a:lnTo>
                    <a:lnTo>
                      <a:pt x="308" y="272"/>
                    </a:lnTo>
                    <a:lnTo>
                      <a:pt x="306" y="264"/>
                    </a:lnTo>
                    <a:lnTo>
                      <a:pt x="310" y="254"/>
                    </a:lnTo>
                    <a:lnTo>
                      <a:pt x="314" y="242"/>
                    </a:lnTo>
                    <a:lnTo>
                      <a:pt x="320" y="228"/>
                    </a:lnTo>
                    <a:lnTo>
                      <a:pt x="314" y="226"/>
                    </a:lnTo>
                    <a:lnTo>
                      <a:pt x="310" y="224"/>
                    </a:lnTo>
                    <a:lnTo>
                      <a:pt x="304" y="224"/>
                    </a:lnTo>
                    <a:lnTo>
                      <a:pt x="316" y="222"/>
                    </a:lnTo>
                    <a:lnTo>
                      <a:pt x="326" y="220"/>
                    </a:lnTo>
                    <a:lnTo>
                      <a:pt x="336" y="222"/>
                    </a:lnTo>
                    <a:lnTo>
                      <a:pt x="344" y="220"/>
                    </a:lnTo>
                    <a:lnTo>
                      <a:pt x="352" y="216"/>
                    </a:lnTo>
                    <a:lnTo>
                      <a:pt x="356" y="208"/>
                    </a:lnTo>
                    <a:lnTo>
                      <a:pt x="356" y="194"/>
                    </a:lnTo>
                    <a:lnTo>
                      <a:pt x="362" y="194"/>
                    </a:lnTo>
                    <a:lnTo>
                      <a:pt x="368" y="194"/>
                    </a:lnTo>
                    <a:lnTo>
                      <a:pt x="374" y="194"/>
                    </a:lnTo>
                    <a:lnTo>
                      <a:pt x="378" y="194"/>
                    </a:lnTo>
                    <a:lnTo>
                      <a:pt x="380" y="194"/>
                    </a:lnTo>
                    <a:lnTo>
                      <a:pt x="382" y="196"/>
                    </a:lnTo>
                    <a:lnTo>
                      <a:pt x="384" y="200"/>
                    </a:lnTo>
                    <a:lnTo>
                      <a:pt x="384" y="206"/>
                    </a:lnTo>
                    <a:lnTo>
                      <a:pt x="382" y="210"/>
                    </a:lnTo>
                    <a:lnTo>
                      <a:pt x="378" y="214"/>
                    </a:lnTo>
                    <a:lnTo>
                      <a:pt x="376" y="218"/>
                    </a:lnTo>
                    <a:lnTo>
                      <a:pt x="372" y="222"/>
                    </a:lnTo>
                    <a:lnTo>
                      <a:pt x="368" y="228"/>
                    </a:lnTo>
                    <a:lnTo>
                      <a:pt x="366" y="230"/>
                    </a:lnTo>
                    <a:lnTo>
                      <a:pt x="364" y="232"/>
                    </a:lnTo>
                    <a:lnTo>
                      <a:pt x="362" y="234"/>
                    </a:lnTo>
                    <a:lnTo>
                      <a:pt x="360" y="238"/>
                    </a:lnTo>
                    <a:lnTo>
                      <a:pt x="358" y="240"/>
                    </a:lnTo>
                    <a:lnTo>
                      <a:pt x="356" y="242"/>
                    </a:lnTo>
                    <a:lnTo>
                      <a:pt x="356" y="244"/>
                    </a:lnTo>
                    <a:lnTo>
                      <a:pt x="356" y="262"/>
                    </a:lnTo>
                    <a:lnTo>
                      <a:pt x="362" y="274"/>
                    </a:lnTo>
                    <a:lnTo>
                      <a:pt x="374" y="280"/>
                    </a:lnTo>
                    <a:lnTo>
                      <a:pt x="388" y="276"/>
                    </a:lnTo>
                    <a:lnTo>
                      <a:pt x="404" y="266"/>
                    </a:lnTo>
                    <a:lnTo>
                      <a:pt x="408" y="270"/>
                    </a:lnTo>
                    <a:lnTo>
                      <a:pt x="414" y="274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32" y="278"/>
                    </a:lnTo>
                    <a:lnTo>
                      <a:pt x="432" y="274"/>
                    </a:lnTo>
                    <a:lnTo>
                      <a:pt x="430" y="270"/>
                    </a:lnTo>
                    <a:lnTo>
                      <a:pt x="428" y="266"/>
                    </a:lnTo>
                    <a:lnTo>
                      <a:pt x="426" y="262"/>
                    </a:lnTo>
                    <a:lnTo>
                      <a:pt x="424" y="258"/>
                    </a:lnTo>
                    <a:lnTo>
                      <a:pt x="424" y="254"/>
                    </a:lnTo>
                    <a:lnTo>
                      <a:pt x="426" y="250"/>
                    </a:lnTo>
                    <a:lnTo>
                      <a:pt x="428" y="246"/>
                    </a:lnTo>
                    <a:lnTo>
                      <a:pt x="434" y="246"/>
                    </a:lnTo>
                    <a:lnTo>
                      <a:pt x="438" y="246"/>
                    </a:lnTo>
                    <a:lnTo>
                      <a:pt x="444" y="250"/>
                    </a:lnTo>
                    <a:lnTo>
                      <a:pt x="448" y="254"/>
                    </a:lnTo>
                    <a:lnTo>
                      <a:pt x="450" y="260"/>
                    </a:lnTo>
                    <a:lnTo>
                      <a:pt x="452" y="264"/>
                    </a:lnTo>
                    <a:lnTo>
                      <a:pt x="452" y="268"/>
                    </a:lnTo>
                    <a:lnTo>
                      <a:pt x="448" y="280"/>
                    </a:lnTo>
                    <a:lnTo>
                      <a:pt x="438" y="286"/>
                    </a:lnTo>
                    <a:lnTo>
                      <a:pt x="424" y="290"/>
                    </a:lnTo>
                    <a:lnTo>
                      <a:pt x="408" y="292"/>
                    </a:lnTo>
                    <a:lnTo>
                      <a:pt x="396" y="294"/>
                    </a:lnTo>
                    <a:lnTo>
                      <a:pt x="396" y="298"/>
                    </a:lnTo>
                    <a:lnTo>
                      <a:pt x="398" y="302"/>
                    </a:lnTo>
                    <a:lnTo>
                      <a:pt x="388" y="304"/>
                    </a:lnTo>
                    <a:lnTo>
                      <a:pt x="376" y="306"/>
                    </a:lnTo>
                    <a:lnTo>
                      <a:pt x="366" y="306"/>
                    </a:lnTo>
                    <a:lnTo>
                      <a:pt x="366" y="308"/>
                    </a:lnTo>
                    <a:lnTo>
                      <a:pt x="364" y="312"/>
                    </a:lnTo>
                    <a:lnTo>
                      <a:pt x="364" y="314"/>
                    </a:lnTo>
                    <a:lnTo>
                      <a:pt x="370" y="314"/>
                    </a:lnTo>
                    <a:lnTo>
                      <a:pt x="374" y="314"/>
                    </a:lnTo>
                    <a:lnTo>
                      <a:pt x="370" y="318"/>
                    </a:lnTo>
                    <a:lnTo>
                      <a:pt x="366" y="320"/>
                    </a:lnTo>
                    <a:lnTo>
                      <a:pt x="360" y="322"/>
                    </a:lnTo>
                    <a:lnTo>
                      <a:pt x="354" y="322"/>
                    </a:lnTo>
                    <a:lnTo>
                      <a:pt x="350" y="324"/>
                    </a:lnTo>
                    <a:lnTo>
                      <a:pt x="346" y="328"/>
                    </a:lnTo>
                    <a:lnTo>
                      <a:pt x="340" y="338"/>
                    </a:lnTo>
                    <a:lnTo>
                      <a:pt x="340" y="354"/>
                    </a:lnTo>
                    <a:lnTo>
                      <a:pt x="340" y="366"/>
                    </a:lnTo>
                    <a:lnTo>
                      <a:pt x="316" y="372"/>
                    </a:lnTo>
                    <a:lnTo>
                      <a:pt x="290" y="372"/>
                    </a:lnTo>
                    <a:lnTo>
                      <a:pt x="264" y="368"/>
                    </a:lnTo>
                    <a:lnTo>
                      <a:pt x="258" y="366"/>
                    </a:lnTo>
                    <a:lnTo>
                      <a:pt x="252" y="366"/>
                    </a:lnTo>
                    <a:lnTo>
                      <a:pt x="250" y="366"/>
                    </a:lnTo>
                    <a:lnTo>
                      <a:pt x="248" y="366"/>
                    </a:lnTo>
                    <a:lnTo>
                      <a:pt x="248" y="368"/>
                    </a:lnTo>
                    <a:lnTo>
                      <a:pt x="246" y="368"/>
                    </a:lnTo>
                    <a:lnTo>
                      <a:pt x="246" y="370"/>
                    </a:lnTo>
                    <a:lnTo>
                      <a:pt x="244" y="372"/>
                    </a:lnTo>
                    <a:lnTo>
                      <a:pt x="242" y="374"/>
                    </a:lnTo>
                    <a:lnTo>
                      <a:pt x="238" y="378"/>
                    </a:lnTo>
                    <a:lnTo>
                      <a:pt x="220" y="388"/>
                    </a:lnTo>
                    <a:lnTo>
                      <a:pt x="200" y="392"/>
                    </a:lnTo>
                    <a:lnTo>
                      <a:pt x="200" y="398"/>
                    </a:lnTo>
                    <a:lnTo>
                      <a:pt x="198" y="400"/>
                    </a:lnTo>
                    <a:lnTo>
                      <a:pt x="196" y="402"/>
                    </a:lnTo>
                    <a:lnTo>
                      <a:pt x="192" y="404"/>
                    </a:lnTo>
                    <a:lnTo>
                      <a:pt x="190" y="406"/>
                    </a:lnTo>
                    <a:lnTo>
                      <a:pt x="186" y="408"/>
                    </a:lnTo>
                    <a:lnTo>
                      <a:pt x="184" y="410"/>
                    </a:lnTo>
                    <a:lnTo>
                      <a:pt x="178" y="412"/>
                    </a:lnTo>
                    <a:lnTo>
                      <a:pt x="172" y="414"/>
                    </a:lnTo>
                    <a:lnTo>
                      <a:pt x="166" y="414"/>
                    </a:lnTo>
                    <a:lnTo>
                      <a:pt x="166" y="418"/>
                    </a:lnTo>
                    <a:lnTo>
                      <a:pt x="166" y="424"/>
                    </a:lnTo>
                    <a:lnTo>
                      <a:pt x="164" y="428"/>
                    </a:lnTo>
                    <a:lnTo>
                      <a:pt x="156" y="434"/>
                    </a:lnTo>
                    <a:lnTo>
                      <a:pt x="144" y="440"/>
                    </a:lnTo>
                    <a:lnTo>
                      <a:pt x="130" y="444"/>
                    </a:lnTo>
                    <a:lnTo>
                      <a:pt x="120" y="450"/>
                    </a:lnTo>
                    <a:lnTo>
                      <a:pt x="134" y="458"/>
                    </a:lnTo>
                    <a:lnTo>
                      <a:pt x="146" y="468"/>
                    </a:lnTo>
                    <a:lnTo>
                      <a:pt x="154" y="480"/>
                    </a:lnTo>
                    <a:lnTo>
                      <a:pt x="156" y="492"/>
                    </a:lnTo>
                    <a:lnTo>
                      <a:pt x="152" y="506"/>
                    </a:lnTo>
                    <a:lnTo>
                      <a:pt x="138" y="516"/>
                    </a:lnTo>
                    <a:lnTo>
                      <a:pt x="126" y="520"/>
                    </a:lnTo>
                    <a:lnTo>
                      <a:pt x="114" y="516"/>
                    </a:lnTo>
                    <a:lnTo>
                      <a:pt x="102" y="512"/>
                    </a:lnTo>
                    <a:lnTo>
                      <a:pt x="92" y="508"/>
                    </a:lnTo>
                    <a:lnTo>
                      <a:pt x="82" y="506"/>
                    </a:lnTo>
                    <a:lnTo>
                      <a:pt x="76" y="512"/>
                    </a:lnTo>
                    <a:lnTo>
                      <a:pt x="74" y="516"/>
                    </a:lnTo>
                    <a:lnTo>
                      <a:pt x="74" y="522"/>
                    </a:lnTo>
                    <a:lnTo>
                      <a:pt x="76" y="526"/>
                    </a:lnTo>
                    <a:lnTo>
                      <a:pt x="78" y="530"/>
                    </a:lnTo>
                    <a:lnTo>
                      <a:pt x="82" y="534"/>
                    </a:lnTo>
                    <a:lnTo>
                      <a:pt x="82" y="538"/>
                    </a:lnTo>
                    <a:lnTo>
                      <a:pt x="82" y="544"/>
                    </a:lnTo>
                    <a:lnTo>
                      <a:pt x="80" y="550"/>
                    </a:lnTo>
                    <a:lnTo>
                      <a:pt x="78" y="554"/>
                    </a:lnTo>
                    <a:lnTo>
                      <a:pt x="76" y="560"/>
                    </a:lnTo>
                    <a:lnTo>
                      <a:pt x="76" y="564"/>
                    </a:lnTo>
                    <a:lnTo>
                      <a:pt x="76" y="580"/>
                    </a:lnTo>
                    <a:lnTo>
                      <a:pt x="82" y="588"/>
                    </a:lnTo>
                    <a:lnTo>
                      <a:pt x="90" y="590"/>
                    </a:lnTo>
                    <a:lnTo>
                      <a:pt x="100" y="588"/>
                    </a:lnTo>
                    <a:lnTo>
                      <a:pt x="112" y="582"/>
                    </a:lnTo>
                    <a:lnTo>
                      <a:pt x="124" y="574"/>
                    </a:lnTo>
                    <a:lnTo>
                      <a:pt x="134" y="566"/>
                    </a:lnTo>
                    <a:lnTo>
                      <a:pt x="144" y="556"/>
                    </a:lnTo>
                    <a:lnTo>
                      <a:pt x="150" y="550"/>
                    </a:lnTo>
                    <a:lnTo>
                      <a:pt x="160" y="536"/>
                    </a:lnTo>
                    <a:lnTo>
                      <a:pt x="168" y="518"/>
                    </a:lnTo>
                    <a:lnTo>
                      <a:pt x="176" y="508"/>
                    </a:lnTo>
                    <a:lnTo>
                      <a:pt x="188" y="502"/>
                    </a:lnTo>
                    <a:lnTo>
                      <a:pt x="200" y="502"/>
                    </a:lnTo>
                    <a:lnTo>
                      <a:pt x="212" y="500"/>
                    </a:lnTo>
                    <a:lnTo>
                      <a:pt x="222" y="490"/>
                    </a:lnTo>
                    <a:lnTo>
                      <a:pt x="226" y="494"/>
                    </a:lnTo>
                    <a:lnTo>
                      <a:pt x="230" y="498"/>
                    </a:lnTo>
                    <a:lnTo>
                      <a:pt x="234" y="500"/>
                    </a:lnTo>
                    <a:lnTo>
                      <a:pt x="240" y="500"/>
                    </a:lnTo>
                    <a:lnTo>
                      <a:pt x="244" y="502"/>
                    </a:lnTo>
                    <a:lnTo>
                      <a:pt x="248" y="506"/>
                    </a:lnTo>
                    <a:lnTo>
                      <a:pt x="252" y="512"/>
                    </a:lnTo>
                    <a:lnTo>
                      <a:pt x="256" y="516"/>
                    </a:lnTo>
                    <a:lnTo>
                      <a:pt x="258" y="522"/>
                    </a:lnTo>
                    <a:lnTo>
                      <a:pt x="262" y="528"/>
                    </a:lnTo>
                    <a:lnTo>
                      <a:pt x="266" y="530"/>
                    </a:lnTo>
                    <a:lnTo>
                      <a:pt x="270" y="534"/>
                    </a:lnTo>
                    <a:lnTo>
                      <a:pt x="274" y="536"/>
                    </a:lnTo>
                    <a:lnTo>
                      <a:pt x="278" y="538"/>
                    </a:lnTo>
                    <a:lnTo>
                      <a:pt x="282" y="542"/>
                    </a:lnTo>
                    <a:lnTo>
                      <a:pt x="286" y="548"/>
                    </a:lnTo>
                    <a:lnTo>
                      <a:pt x="288" y="554"/>
                    </a:lnTo>
                    <a:lnTo>
                      <a:pt x="290" y="562"/>
                    </a:lnTo>
                    <a:lnTo>
                      <a:pt x="290" y="572"/>
                    </a:lnTo>
                    <a:lnTo>
                      <a:pt x="272" y="576"/>
                    </a:lnTo>
                    <a:lnTo>
                      <a:pt x="254" y="580"/>
                    </a:lnTo>
                    <a:lnTo>
                      <a:pt x="268" y="588"/>
                    </a:lnTo>
                    <a:lnTo>
                      <a:pt x="282" y="594"/>
                    </a:lnTo>
                    <a:lnTo>
                      <a:pt x="298" y="598"/>
                    </a:lnTo>
                    <a:lnTo>
                      <a:pt x="310" y="596"/>
                    </a:lnTo>
                    <a:lnTo>
                      <a:pt x="314" y="590"/>
                    </a:lnTo>
                    <a:lnTo>
                      <a:pt x="314" y="582"/>
                    </a:lnTo>
                    <a:lnTo>
                      <a:pt x="308" y="572"/>
                    </a:lnTo>
                    <a:lnTo>
                      <a:pt x="304" y="564"/>
                    </a:lnTo>
                    <a:lnTo>
                      <a:pt x="300" y="554"/>
                    </a:lnTo>
                    <a:lnTo>
                      <a:pt x="306" y="552"/>
                    </a:lnTo>
                    <a:lnTo>
                      <a:pt x="312" y="550"/>
                    </a:lnTo>
                    <a:lnTo>
                      <a:pt x="320" y="548"/>
                    </a:lnTo>
                    <a:lnTo>
                      <a:pt x="304" y="538"/>
                    </a:lnTo>
                    <a:lnTo>
                      <a:pt x="288" y="524"/>
                    </a:lnTo>
                    <a:lnTo>
                      <a:pt x="270" y="510"/>
                    </a:lnTo>
                    <a:lnTo>
                      <a:pt x="252" y="500"/>
                    </a:lnTo>
                    <a:lnTo>
                      <a:pt x="234" y="496"/>
                    </a:lnTo>
                    <a:lnTo>
                      <a:pt x="250" y="492"/>
                    </a:lnTo>
                    <a:lnTo>
                      <a:pt x="266" y="488"/>
                    </a:lnTo>
                    <a:lnTo>
                      <a:pt x="280" y="484"/>
                    </a:lnTo>
                    <a:lnTo>
                      <a:pt x="292" y="474"/>
                    </a:lnTo>
                    <a:lnTo>
                      <a:pt x="298" y="488"/>
                    </a:lnTo>
                    <a:lnTo>
                      <a:pt x="306" y="500"/>
                    </a:lnTo>
                    <a:lnTo>
                      <a:pt x="316" y="512"/>
                    </a:lnTo>
                    <a:lnTo>
                      <a:pt x="322" y="520"/>
                    </a:lnTo>
                    <a:lnTo>
                      <a:pt x="330" y="526"/>
                    </a:lnTo>
                    <a:lnTo>
                      <a:pt x="336" y="532"/>
                    </a:lnTo>
                    <a:lnTo>
                      <a:pt x="340" y="542"/>
                    </a:lnTo>
                    <a:lnTo>
                      <a:pt x="348" y="558"/>
                    </a:lnTo>
                    <a:lnTo>
                      <a:pt x="350" y="574"/>
                    </a:lnTo>
                    <a:lnTo>
                      <a:pt x="346" y="592"/>
                    </a:lnTo>
                    <a:lnTo>
                      <a:pt x="350" y="592"/>
                    </a:lnTo>
                    <a:lnTo>
                      <a:pt x="356" y="592"/>
                    </a:lnTo>
                    <a:lnTo>
                      <a:pt x="362" y="592"/>
                    </a:lnTo>
                    <a:lnTo>
                      <a:pt x="368" y="592"/>
                    </a:lnTo>
                    <a:lnTo>
                      <a:pt x="372" y="590"/>
                    </a:lnTo>
                    <a:lnTo>
                      <a:pt x="378" y="586"/>
                    </a:lnTo>
                    <a:lnTo>
                      <a:pt x="380" y="584"/>
                    </a:lnTo>
                    <a:lnTo>
                      <a:pt x="380" y="580"/>
                    </a:lnTo>
                    <a:lnTo>
                      <a:pt x="378" y="578"/>
                    </a:lnTo>
                    <a:lnTo>
                      <a:pt x="376" y="576"/>
                    </a:lnTo>
                    <a:lnTo>
                      <a:pt x="374" y="572"/>
                    </a:lnTo>
                    <a:lnTo>
                      <a:pt x="372" y="568"/>
                    </a:lnTo>
                    <a:lnTo>
                      <a:pt x="370" y="566"/>
                    </a:lnTo>
                    <a:lnTo>
                      <a:pt x="368" y="562"/>
                    </a:lnTo>
                    <a:lnTo>
                      <a:pt x="364" y="560"/>
                    </a:lnTo>
                    <a:lnTo>
                      <a:pt x="362" y="556"/>
                    </a:lnTo>
                    <a:lnTo>
                      <a:pt x="360" y="552"/>
                    </a:lnTo>
                    <a:lnTo>
                      <a:pt x="360" y="548"/>
                    </a:lnTo>
                    <a:lnTo>
                      <a:pt x="362" y="544"/>
                    </a:lnTo>
                    <a:lnTo>
                      <a:pt x="366" y="540"/>
                    </a:lnTo>
                    <a:lnTo>
                      <a:pt x="370" y="538"/>
                    </a:lnTo>
                    <a:lnTo>
                      <a:pt x="376" y="536"/>
                    </a:lnTo>
                    <a:lnTo>
                      <a:pt x="382" y="538"/>
                    </a:lnTo>
                    <a:lnTo>
                      <a:pt x="388" y="540"/>
                    </a:lnTo>
                    <a:lnTo>
                      <a:pt x="398" y="548"/>
                    </a:lnTo>
                    <a:lnTo>
                      <a:pt x="400" y="560"/>
                    </a:lnTo>
                    <a:lnTo>
                      <a:pt x="400" y="574"/>
                    </a:lnTo>
                    <a:lnTo>
                      <a:pt x="402" y="586"/>
                    </a:lnTo>
                    <a:lnTo>
                      <a:pt x="404" y="596"/>
                    </a:lnTo>
                    <a:lnTo>
                      <a:pt x="414" y="604"/>
                    </a:lnTo>
                    <a:lnTo>
                      <a:pt x="426" y="606"/>
                    </a:lnTo>
                    <a:lnTo>
                      <a:pt x="438" y="604"/>
                    </a:lnTo>
                    <a:lnTo>
                      <a:pt x="448" y="600"/>
                    </a:lnTo>
                    <a:lnTo>
                      <a:pt x="458" y="602"/>
                    </a:lnTo>
                    <a:lnTo>
                      <a:pt x="466" y="610"/>
                    </a:lnTo>
                    <a:lnTo>
                      <a:pt x="470" y="608"/>
                    </a:lnTo>
                    <a:lnTo>
                      <a:pt x="474" y="606"/>
                    </a:lnTo>
                    <a:lnTo>
                      <a:pt x="478" y="604"/>
                    </a:lnTo>
                    <a:lnTo>
                      <a:pt x="484" y="620"/>
                    </a:lnTo>
                    <a:lnTo>
                      <a:pt x="478" y="638"/>
                    </a:lnTo>
                    <a:lnTo>
                      <a:pt x="468" y="652"/>
                    </a:lnTo>
                    <a:lnTo>
                      <a:pt x="452" y="664"/>
                    </a:lnTo>
                    <a:lnTo>
                      <a:pt x="438" y="672"/>
                    </a:lnTo>
                    <a:lnTo>
                      <a:pt x="420" y="674"/>
                    </a:lnTo>
                    <a:lnTo>
                      <a:pt x="404" y="672"/>
                    </a:lnTo>
                    <a:lnTo>
                      <a:pt x="390" y="666"/>
                    </a:lnTo>
                    <a:lnTo>
                      <a:pt x="376" y="660"/>
                    </a:lnTo>
                    <a:lnTo>
                      <a:pt x="362" y="654"/>
                    </a:lnTo>
                    <a:lnTo>
                      <a:pt x="346" y="654"/>
                    </a:lnTo>
                    <a:lnTo>
                      <a:pt x="342" y="664"/>
                    </a:lnTo>
                    <a:lnTo>
                      <a:pt x="332" y="668"/>
                    </a:lnTo>
                    <a:lnTo>
                      <a:pt x="320" y="666"/>
                    </a:lnTo>
                    <a:lnTo>
                      <a:pt x="306" y="662"/>
                    </a:lnTo>
                    <a:lnTo>
                      <a:pt x="290" y="656"/>
                    </a:lnTo>
                    <a:lnTo>
                      <a:pt x="276" y="648"/>
                    </a:lnTo>
                    <a:lnTo>
                      <a:pt x="264" y="644"/>
                    </a:lnTo>
                    <a:lnTo>
                      <a:pt x="254" y="642"/>
                    </a:lnTo>
                    <a:lnTo>
                      <a:pt x="250" y="622"/>
                    </a:lnTo>
                    <a:lnTo>
                      <a:pt x="252" y="604"/>
                    </a:lnTo>
                    <a:lnTo>
                      <a:pt x="254" y="608"/>
                    </a:lnTo>
                    <a:lnTo>
                      <a:pt x="254" y="602"/>
                    </a:lnTo>
                    <a:lnTo>
                      <a:pt x="254" y="598"/>
                    </a:lnTo>
                    <a:lnTo>
                      <a:pt x="254" y="592"/>
                    </a:lnTo>
                    <a:lnTo>
                      <a:pt x="236" y="590"/>
                    </a:lnTo>
                    <a:lnTo>
                      <a:pt x="214" y="590"/>
                    </a:lnTo>
                    <a:lnTo>
                      <a:pt x="194" y="590"/>
                    </a:lnTo>
                    <a:lnTo>
                      <a:pt x="174" y="592"/>
                    </a:lnTo>
                    <a:lnTo>
                      <a:pt x="162" y="594"/>
                    </a:lnTo>
                    <a:lnTo>
                      <a:pt x="156" y="596"/>
                    </a:lnTo>
                    <a:lnTo>
                      <a:pt x="148" y="602"/>
                    </a:lnTo>
                    <a:lnTo>
                      <a:pt x="140" y="606"/>
                    </a:lnTo>
                    <a:lnTo>
                      <a:pt x="126" y="608"/>
                    </a:lnTo>
                    <a:lnTo>
                      <a:pt x="114" y="604"/>
                    </a:lnTo>
                    <a:lnTo>
                      <a:pt x="104" y="606"/>
                    </a:lnTo>
                    <a:lnTo>
                      <a:pt x="102" y="608"/>
                    </a:lnTo>
                    <a:lnTo>
                      <a:pt x="98" y="612"/>
                    </a:lnTo>
                    <a:lnTo>
                      <a:pt x="96" y="618"/>
                    </a:lnTo>
                    <a:lnTo>
                      <a:pt x="92" y="624"/>
                    </a:lnTo>
                    <a:lnTo>
                      <a:pt x="90" y="628"/>
                    </a:lnTo>
                    <a:lnTo>
                      <a:pt x="88" y="632"/>
                    </a:lnTo>
                    <a:lnTo>
                      <a:pt x="84" y="638"/>
                    </a:lnTo>
                    <a:lnTo>
                      <a:pt x="78" y="642"/>
                    </a:lnTo>
                    <a:lnTo>
                      <a:pt x="74" y="646"/>
                    </a:lnTo>
                    <a:lnTo>
                      <a:pt x="72" y="652"/>
                    </a:lnTo>
                    <a:lnTo>
                      <a:pt x="68" y="658"/>
                    </a:lnTo>
                    <a:lnTo>
                      <a:pt x="58" y="676"/>
                    </a:lnTo>
                    <a:lnTo>
                      <a:pt x="46" y="690"/>
                    </a:lnTo>
                    <a:lnTo>
                      <a:pt x="32" y="708"/>
                    </a:lnTo>
                    <a:lnTo>
                      <a:pt x="20" y="726"/>
                    </a:lnTo>
                    <a:lnTo>
                      <a:pt x="8" y="746"/>
                    </a:lnTo>
                    <a:lnTo>
                      <a:pt x="2" y="766"/>
                    </a:lnTo>
                    <a:lnTo>
                      <a:pt x="2" y="790"/>
                    </a:lnTo>
                    <a:lnTo>
                      <a:pt x="4" y="812"/>
                    </a:lnTo>
                    <a:lnTo>
                      <a:pt x="4" y="832"/>
                    </a:lnTo>
                    <a:lnTo>
                      <a:pt x="2" y="848"/>
                    </a:lnTo>
                    <a:lnTo>
                      <a:pt x="0" y="864"/>
                    </a:lnTo>
                    <a:lnTo>
                      <a:pt x="4" y="880"/>
                    </a:lnTo>
                    <a:lnTo>
                      <a:pt x="16" y="898"/>
                    </a:lnTo>
                    <a:lnTo>
                      <a:pt x="30" y="920"/>
                    </a:lnTo>
                    <a:lnTo>
                      <a:pt x="48" y="942"/>
                    </a:lnTo>
                    <a:lnTo>
                      <a:pt x="64" y="960"/>
                    </a:lnTo>
                    <a:lnTo>
                      <a:pt x="80" y="972"/>
                    </a:lnTo>
                    <a:lnTo>
                      <a:pt x="96" y="978"/>
                    </a:lnTo>
                    <a:lnTo>
                      <a:pt x="112" y="982"/>
                    </a:lnTo>
                    <a:lnTo>
                      <a:pt x="126" y="978"/>
                    </a:lnTo>
                    <a:lnTo>
                      <a:pt x="130" y="976"/>
                    </a:lnTo>
                    <a:lnTo>
                      <a:pt x="132" y="972"/>
                    </a:lnTo>
                    <a:lnTo>
                      <a:pt x="134" y="968"/>
                    </a:lnTo>
                    <a:lnTo>
                      <a:pt x="138" y="962"/>
                    </a:lnTo>
                    <a:lnTo>
                      <a:pt x="140" y="960"/>
                    </a:lnTo>
                    <a:lnTo>
                      <a:pt x="146" y="958"/>
                    </a:lnTo>
                    <a:lnTo>
                      <a:pt x="150" y="958"/>
                    </a:lnTo>
                    <a:lnTo>
                      <a:pt x="156" y="958"/>
                    </a:lnTo>
                    <a:lnTo>
                      <a:pt x="162" y="958"/>
                    </a:lnTo>
                    <a:lnTo>
                      <a:pt x="174" y="952"/>
                    </a:lnTo>
                    <a:lnTo>
                      <a:pt x="186" y="944"/>
                    </a:lnTo>
                    <a:lnTo>
                      <a:pt x="198" y="942"/>
                    </a:lnTo>
                    <a:lnTo>
                      <a:pt x="210" y="948"/>
                    </a:lnTo>
                    <a:lnTo>
                      <a:pt x="218" y="962"/>
                    </a:lnTo>
                    <a:lnTo>
                      <a:pt x="220" y="976"/>
                    </a:lnTo>
                    <a:lnTo>
                      <a:pt x="230" y="972"/>
                    </a:lnTo>
                    <a:lnTo>
                      <a:pt x="240" y="968"/>
                    </a:lnTo>
                    <a:lnTo>
                      <a:pt x="250" y="960"/>
                    </a:lnTo>
                    <a:lnTo>
                      <a:pt x="250" y="980"/>
                    </a:lnTo>
                    <a:lnTo>
                      <a:pt x="250" y="998"/>
                    </a:lnTo>
                    <a:lnTo>
                      <a:pt x="246" y="1018"/>
                    </a:lnTo>
                    <a:lnTo>
                      <a:pt x="244" y="1032"/>
                    </a:lnTo>
                    <a:lnTo>
                      <a:pt x="248" y="1044"/>
                    </a:lnTo>
                    <a:lnTo>
                      <a:pt x="254" y="1056"/>
                    </a:lnTo>
                    <a:lnTo>
                      <a:pt x="264" y="1072"/>
                    </a:lnTo>
                    <a:lnTo>
                      <a:pt x="270" y="1086"/>
                    </a:lnTo>
                    <a:lnTo>
                      <a:pt x="272" y="1096"/>
                    </a:lnTo>
                    <a:lnTo>
                      <a:pt x="270" y="1108"/>
                    </a:lnTo>
                    <a:lnTo>
                      <a:pt x="268" y="1120"/>
                    </a:lnTo>
                    <a:lnTo>
                      <a:pt x="268" y="1134"/>
                    </a:lnTo>
                    <a:lnTo>
                      <a:pt x="270" y="1154"/>
                    </a:lnTo>
                    <a:lnTo>
                      <a:pt x="272" y="1174"/>
                    </a:lnTo>
                    <a:lnTo>
                      <a:pt x="270" y="1194"/>
                    </a:lnTo>
                    <a:lnTo>
                      <a:pt x="272" y="1222"/>
                    </a:lnTo>
                    <a:lnTo>
                      <a:pt x="280" y="1254"/>
                    </a:lnTo>
                    <a:lnTo>
                      <a:pt x="290" y="1284"/>
                    </a:lnTo>
                    <a:lnTo>
                      <a:pt x="300" y="1314"/>
                    </a:lnTo>
                    <a:lnTo>
                      <a:pt x="310" y="1346"/>
                    </a:lnTo>
                    <a:lnTo>
                      <a:pt x="318" y="1380"/>
                    </a:lnTo>
                    <a:lnTo>
                      <a:pt x="322" y="1416"/>
                    </a:lnTo>
                    <a:lnTo>
                      <a:pt x="346" y="1412"/>
                    </a:lnTo>
                    <a:lnTo>
                      <a:pt x="366" y="1404"/>
                    </a:lnTo>
                    <a:lnTo>
                      <a:pt x="382" y="1394"/>
                    </a:lnTo>
                    <a:lnTo>
                      <a:pt x="400" y="1382"/>
                    </a:lnTo>
                    <a:lnTo>
                      <a:pt x="418" y="1370"/>
                    </a:lnTo>
                    <a:lnTo>
                      <a:pt x="424" y="1366"/>
                    </a:lnTo>
                    <a:lnTo>
                      <a:pt x="430" y="1364"/>
                    </a:lnTo>
                    <a:lnTo>
                      <a:pt x="436" y="1360"/>
                    </a:lnTo>
                    <a:lnTo>
                      <a:pt x="440" y="1358"/>
                    </a:lnTo>
                    <a:lnTo>
                      <a:pt x="442" y="1354"/>
                    </a:lnTo>
                    <a:lnTo>
                      <a:pt x="446" y="1350"/>
                    </a:lnTo>
                    <a:lnTo>
                      <a:pt x="448" y="1342"/>
                    </a:lnTo>
                    <a:lnTo>
                      <a:pt x="448" y="1326"/>
                    </a:lnTo>
                    <a:lnTo>
                      <a:pt x="446" y="1310"/>
                    </a:lnTo>
                    <a:lnTo>
                      <a:pt x="446" y="1294"/>
                    </a:lnTo>
                    <a:lnTo>
                      <a:pt x="458" y="1292"/>
                    </a:lnTo>
                    <a:lnTo>
                      <a:pt x="466" y="1286"/>
                    </a:lnTo>
                    <a:lnTo>
                      <a:pt x="468" y="1276"/>
                    </a:lnTo>
                    <a:lnTo>
                      <a:pt x="468" y="1264"/>
                    </a:lnTo>
                    <a:lnTo>
                      <a:pt x="466" y="1252"/>
                    </a:lnTo>
                    <a:lnTo>
                      <a:pt x="466" y="1240"/>
                    </a:lnTo>
                    <a:lnTo>
                      <a:pt x="468" y="1224"/>
                    </a:lnTo>
                    <a:lnTo>
                      <a:pt x="476" y="1214"/>
                    </a:lnTo>
                    <a:lnTo>
                      <a:pt x="486" y="1208"/>
                    </a:lnTo>
                    <a:lnTo>
                      <a:pt x="496" y="1204"/>
                    </a:lnTo>
                    <a:lnTo>
                      <a:pt x="508" y="1200"/>
                    </a:lnTo>
                    <a:lnTo>
                      <a:pt x="518" y="1192"/>
                    </a:lnTo>
                    <a:lnTo>
                      <a:pt x="526" y="1180"/>
                    </a:lnTo>
                    <a:lnTo>
                      <a:pt x="530" y="1160"/>
                    </a:lnTo>
                    <a:lnTo>
                      <a:pt x="526" y="1140"/>
                    </a:lnTo>
                    <a:lnTo>
                      <a:pt x="518" y="1118"/>
                    </a:lnTo>
                    <a:lnTo>
                      <a:pt x="508" y="1096"/>
                    </a:lnTo>
                    <a:lnTo>
                      <a:pt x="504" y="1076"/>
                    </a:lnTo>
                    <a:lnTo>
                      <a:pt x="506" y="1056"/>
                    </a:lnTo>
                    <a:lnTo>
                      <a:pt x="516" y="1038"/>
                    </a:lnTo>
                    <a:lnTo>
                      <a:pt x="530" y="1020"/>
                    </a:lnTo>
                    <a:lnTo>
                      <a:pt x="548" y="1002"/>
                    </a:lnTo>
                    <a:lnTo>
                      <a:pt x="564" y="986"/>
                    </a:lnTo>
                    <a:lnTo>
                      <a:pt x="580" y="970"/>
                    </a:lnTo>
                    <a:lnTo>
                      <a:pt x="586" y="960"/>
                    </a:lnTo>
                    <a:lnTo>
                      <a:pt x="596" y="948"/>
                    </a:lnTo>
                    <a:lnTo>
                      <a:pt x="606" y="932"/>
                    </a:lnTo>
                    <a:lnTo>
                      <a:pt x="616" y="918"/>
                    </a:lnTo>
                    <a:lnTo>
                      <a:pt x="620" y="904"/>
                    </a:lnTo>
                    <a:lnTo>
                      <a:pt x="618" y="892"/>
                    </a:lnTo>
                    <a:lnTo>
                      <a:pt x="608" y="884"/>
                    </a:lnTo>
                    <a:lnTo>
                      <a:pt x="594" y="882"/>
                    </a:lnTo>
                    <a:lnTo>
                      <a:pt x="580" y="886"/>
                    </a:lnTo>
                    <a:lnTo>
                      <a:pt x="564" y="892"/>
                    </a:lnTo>
                    <a:lnTo>
                      <a:pt x="550" y="894"/>
                    </a:lnTo>
                    <a:lnTo>
                      <a:pt x="536" y="890"/>
                    </a:lnTo>
                    <a:lnTo>
                      <a:pt x="534" y="888"/>
                    </a:lnTo>
                    <a:lnTo>
                      <a:pt x="532" y="884"/>
                    </a:lnTo>
                    <a:lnTo>
                      <a:pt x="530" y="878"/>
                    </a:lnTo>
                    <a:lnTo>
                      <a:pt x="530" y="874"/>
                    </a:lnTo>
                    <a:lnTo>
                      <a:pt x="528" y="870"/>
                    </a:lnTo>
                    <a:lnTo>
                      <a:pt x="524" y="862"/>
                    </a:lnTo>
                    <a:lnTo>
                      <a:pt x="518" y="856"/>
                    </a:lnTo>
                    <a:lnTo>
                      <a:pt x="514" y="850"/>
                    </a:lnTo>
                    <a:lnTo>
                      <a:pt x="504" y="830"/>
                    </a:lnTo>
                    <a:lnTo>
                      <a:pt x="496" y="810"/>
                    </a:lnTo>
                    <a:lnTo>
                      <a:pt x="488" y="794"/>
                    </a:lnTo>
                    <a:lnTo>
                      <a:pt x="478" y="780"/>
                    </a:lnTo>
                    <a:lnTo>
                      <a:pt x="468" y="766"/>
                    </a:lnTo>
                    <a:lnTo>
                      <a:pt x="462" y="742"/>
                    </a:lnTo>
                    <a:lnTo>
                      <a:pt x="456" y="718"/>
                    </a:lnTo>
                    <a:lnTo>
                      <a:pt x="446" y="694"/>
                    </a:lnTo>
                    <a:lnTo>
                      <a:pt x="458" y="688"/>
                    </a:lnTo>
                    <a:lnTo>
                      <a:pt x="468" y="690"/>
                    </a:lnTo>
                    <a:lnTo>
                      <a:pt x="474" y="698"/>
                    </a:lnTo>
                    <a:lnTo>
                      <a:pt x="480" y="708"/>
                    </a:lnTo>
                    <a:lnTo>
                      <a:pt x="484" y="720"/>
                    </a:lnTo>
                    <a:lnTo>
                      <a:pt x="502" y="750"/>
                    </a:lnTo>
                    <a:lnTo>
                      <a:pt x="518" y="780"/>
                    </a:lnTo>
                    <a:lnTo>
                      <a:pt x="520" y="788"/>
                    </a:lnTo>
                    <a:lnTo>
                      <a:pt x="520" y="794"/>
                    </a:lnTo>
                    <a:lnTo>
                      <a:pt x="520" y="800"/>
                    </a:lnTo>
                    <a:lnTo>
                      <a:pt x="522" y="806"/>
                    </a:lnTo>
                    <a:lnTo>
                      <a:pt x="524" y="810"/>
                    </a:lnTo>
                    <a:lnTo>
                      <a:pt x="526" y="814"/>
                    </a:lnTo>
                    <a:lnTo>
                      <a:pt x="528" y="818"/>
                    </a:lnTo>
                    <a:lnTo>
                      <a:pt x="532" y="824"/>
                    </a:lnTo>
                    <a:lnTo>
                      <a:pt x="540" y="850"/>
                    </a:lnTo>
                    <a:lnTo>
                      <a:pt x="548" y="876"/>
                    </a:lnTo>
                    <a:lnTo>
                      <a:pt x="590" y="856"/>
                    </a:lnTo>
                    <a:lnTo>
                      <a:pt x="634" y="830"/>
                    </a:lnTo>
                    <a:lnTo>
                      <a:pt x="672" y="800"/>
                    </a:lnTo>
                    <a:lnTo>
                      <a:pt x="684" y="790"/>
                    </a:lnTo>
                    <a:lnTo>
                      <a:pt x="692" y="778"/>
                    </a:lnTo>
                    <a:lnTo>
                      <a:pt x="694" y="766"/>
                    </a:lnTo>
                    <a:lnTo>
                      <a:pt x="686" y="752"/>
                    </a:lnTo>
                    <a:lnTo>
                      <a:pt x="678" y="746"/>
                    </a:lnTo>
                    <a:lnTo>
                      <a:pt x="670" y="742"/>
                    </a:lnTo>
                    <a:lnTo>
                      <a:pt x="664" y="740"/>
                    </a:lnTo>
                    <a:lnTo>
                      <a:pt x="660" y="732"/>
                    </a:lnTo>
                    <a:lnTo>
                      <a:pt x="656" y="720"/>
                    </a:lnTo>
                    <a:lnTo>
                      <a:pt x="652" y="718"/>
                    </a:lnTo>
                    <a:lnTo>
                      <a:pt x="646" y="718"/>
                    </a:lnTo>
                    <a:lnTo>
                      <a:pt x="644" y="718"/>
                    </a:lnTo>
                    <a:lnTo>
                      <a:pt x="642" y="720"/>
                    </a:lnTo>
                    <a:lnTo>
                      <a:pt x="638" y="724"/>
                    </a:lnTo>
                    <a:lnTo>
                      <a:pt x="636" y="728"/>
                    </a:lnTo>
                    <a:lnTo>
                      <a:pt x="634" y="732"/>
                    </a:lnTo>
                    <a:lnTo>
                      <a:pt x="632" y="734"/>
                    </a:lnTo>
                    <a:lnTo>
                      <a:pt x="630" y="738"/>
                    </a:lnTo>
                    <a:lnTo>
                      <a:pt x="626" y="740"/>
                    </a:lnTo>
                    <a:lnTo>
                      <a:pt x="612" y="726"/>
                    </a:lnTo>
                    <a:lnTo>
                      <a:pt x="596" y="712"/>
                    </a:lnTo>
                    <a:lnTo>
                      <a:pt x="584" y="696"/>
                    </a:lnTo>
                    <a:lnTo>
                      <a:pt x="576" y="676"/>
                    </a:lnTo>
                    <a:lnTo>
                      <a:pt x="590" y="672"/>
                    </a:lnTo>
                    <a:lnTo>
                      <a:pt x="600" y="676"/>
                    </a:lnTo>
                    <a:lnTo>
                      <a:pt x="608" y="684"/>
                    </a:lnTo>
                    <a:lnTo>
                      <a:pt x="614" y="694"/>
                    </a:lnTo>
                    <a:lnTo>
                      <a:pt x="620" y="704"/>
                    </a:lnTo>
                    <a:lnTo>
                      <a:pt x="630" y="710"/>
                    </a:lnTo>
                    <a:lnTo>
                      <a:pt x="642" y="712"/>
                    </a:lnTo>
                    <a:lnTo>
                      <a:pt x="656" y="708"/>
                    </a:lnTo>
                    <a:lnTo>
                      <a:pt x="668" y="706"/>
                    </a:lnTo>
                    <a:lnTo>
                      <a:pt x="672" y="720"/>
                    </a:lnTo>
                    <a:lnTo>
                      <a:pt x="680" y="726"/>
                    </a:lnTo>
                    <a:lnTo>
                      <a:pt x="690" y="728"/>
                    </a:lnTo>
                    <a:lnTo>
                      <a:pt x="704" y="726"/>
                    </a:lnTo>
                    <a:lnTo>
                      <a:pt x="718" y="724"/>
                    </a:lnTo>
                    <a:lnTo>
                      <a:pt x="730" y="724"/>
                    </a:lnTo>
                    <a:lnTo>
                      <a:pt x="736" y="724"/>
                    </a:lnTo>
                    <a:lnTo>
                      <a:pt x="740" y="726"/>
                    </a:lnTo>
                    <a:lnTo>
                      <a:pt x="742" y="726"/>
                    </a:lnTo>
                    <a:lnTo>
                      <a:pt x="744" y="726"/>
                    </a:lnTo>
                    <a:lnTo>
                      <a:pt x="744" y="728"/>
                    </a:lnTo>
                    <a:lnTo>
                      <a:pt x="744" y="730"/>
                    </a:lnTo>
                    <a:lnTo>
                      <a:pt x="746" y="732"/>
                    </a:lnTo>
                    <a:lnTo>
                      <a:pt x="748" y="736"/>
                    </a:lnTo>
                    <a:lnTo>
                      <a:pt x="750" y="742"/>
                    </a:lnTo>
                    <a:lnTo>
                      <a:pt x="760" y="752"/>
                    </a:lnTo>
                    <a:lnTo>
                      <a:pt x="772" y="760"/>
                    </a:lnTo>
                    <a:lnTo>
                      <a:pt x="786" y="760"/>
                    </a:lnTo>
                    <a:lnTo>
                      <a:pt x="786" y="766"/>
                    </a:lnTo>
                    <a:lnTo>
                      <a:pt x="784" y="770"/>
                    </a:lnTo>
                    <a:lnTo>
                      <a:pt x="780" y="774"/>
                    </a:lnTo>
                    <a:lnTo>
                      <a:pt x="776" y="776"/>
                    </a:lnTo>
                    <a:lnTo>
                      <a:pt x="780" y="780"/>
                    </a:lnTo>
                    <a:lnTo>
                      <a:pt x="786" y="784"/>
                    </a:lnTo>
                    <a:lnTo>
                      <a:pt x="792" y="784"/>
                    </a:lnTo>
                    <a:lnTo>
                      <a:pt x="800" y="786"/>
                    </a:lnTo>
                    <a:lnTo>
                      <a:pt x="800" y="810"/>
                    </a:lnTo>
                    <a:lnTo>
                      <a:pt x="804" y="834"/>
                    </a:lnTo>
                    <a:lnTo>
                      <a:pt x="812" y="858"/>
                    </a:lnTo>
                    <a:lnTo>
                      <a:pt x="822" y="874"/>
                    </a:lnTo>
                    <a:lnTo>
                      <a:pt x="832" y="892"/>
                    </a:lnTo>
                    <a:lnTo>
                      <a:pt x="840" y="910"/>
                    </a:lnTo>
                    <a:lnTo>
                      <a:pt x="844" y="928"/>
                    </a:lnTo>
                    <a:lnTo>
                      <a:pt x="848" y="926"/>
                    </a:lnTo>
                    <a:lnTo>
                      <a:pt x="852" y="924"/>
                    </a:lnTo>
                    <a:lnTo>
                      <a:pt x="854" y="922"/>
                    </a:lnTo>
                    <a:lnTo>
                      <a:pt x="858" y="916"/>
                    </a:lnTo>
                    <a:lnTo>
                      <a:pt x="856" y="928"/>
                    </a:lnTo>
                    <a:lnTo>
                      <a:pt x="858" y="938"/>
                    </a:lnTo>
                    <a:lnTo>
                      <a:pt x="864" y="950"/>
                    </a:lnTo>
                    <a:lnTo>
                      <a:pt x="874" y="958"/>
                    </a:lnTo>
                    <a:lnTo>
                      <a:pt x="876" y="942"/>
                    </a:lnTo>
                    <a:lnTo>
                      <a:pt x="872" y="926"/>
                    </a:lnTo>
                    <a:lnTo>
                      <a:pt x="866" y="910"/>
                    </a:lnTo>
                    <a:lnTo>
                      <a:pt x="864" y="890"/>
                    </a:lnTo>
                    <a:lnTo>
                      <a:pt x="864" y="870"/>
                    </a:lnTo>
                    <a:lnTo>
                      <a:pt x="866" y="850"/>
                    </a:lnTo>
                    <a:lnTo>
                      <a:pt x="866" y="836"/>
                    </a:lnTo>
                    <a:lnTo>
                      <a:pt x="870" y="830"/>
                    </a:lnTo>
                    <a:lnTo>
                      <a:pt x="874" y="826"/>
                    </a:lnTo>
                    <a:lnTo>
                      <a:pt x="884" y="824"/>
                    </a:lnTo>
                    <a:lnTo>
                      <a:pt x="896" y="818"/>
                    </a:lnTo>
                    <a:lnTo>
                      <a:pt x="908" y="806"/>
                    </a:lnTo>
                    <a:lnTo>
                      <a:pt x="918" y="792"/>
                    </a:lnTo>
                    <a:lnTo>
                      <a:pt x="930" y="780"/>
                    </a:lnTo>
                    <a:lnTo>
                      <a:pt x="932" y="776"/>
                    </a:lnTo>
                    <a:lnTo>
                      <a:pt x="938" y="772"/>
                    </a:lnTo>
                    <a:lnTo>
                      <a:pt x="944" y="766"/>
                    </a:lnTo>
                    <a:lnTo>
                      <a:pt x="948" y="762"/>
                    </a:lnTo>
                    <a:lnTo>
                      <a:pt x="954" y="758"/>
                    </a:lnTo>
                    <a:lnTo>
                      <a:pt x="958" y="756"/>
                    </a:lnTo>
                    <a:lnTo>
                      <a:pt x="964" y="754"/>
                    </a:lnTo>
                    <a:lnTo>
                      <a:pt x="968" y="754"/>
                    </a:lnTo>
                    <a:lnTo>
                      <a:pt x="970" y="754"/>
                    </a:lnTo>
                    <a:lnTo>
                      <a:pt x="972" y="756"/>
                    </a:lnTo>
                    <a:lnTo>
                      <a:pt x="974" y="760"/>
                    </a:lnTo>
                    <a:lnTo>
                      <a:pt x="974" y="762"/>
                    </a:lnTo>
                    <a:lnTo>
                      <a:pt x="974" y="766"/>
                    </a:lnTo>
                    <a:lnTo>
                      <a:pt x="974" y="772"/>
                    </a:lnTo>
                    <a:lnTo>
                      <a:pt x="974" y="776"/>
                    </a:lnTo>
                    <a:lnTo>
                      <a:pt x="976" y="780"/>
                    </a:lnTo>
                    <a:lnTo>
                      <a:pt x="982" y="792"/>
                    </a:lnTo>
                    <a:lnTo>
                      <a:pt x="988" y="800"/>
                    </a:lnTo>
                    <a:lnTo>
                      <a:pt x="994" y="810"/>
                    </a:lnTo>
                    <a:lnTo>
                      <a:pt x="998" y="820"/>
                    </a:lnTo>
                    <a:lnTo>
                      <a:pt x="996" y="834"/>
                    </a:lnTo>
                    <a:lnTo>
                      <a:pt x="1004" y="834"/>
                    </a:lnTo>
                    <a:lnTo>
                      <a:pt x="1012" y="832"/>
                    </a:lnTo>
                    <a:lnTo>
                      <a:pt x="1018" y="828"/>
                    </a:lnTo>
                    <a:lnTo>
                      <a:pt x="1020" y="850"/>
                    </a:lnTo>
                    <a:lnTo>
                      <a:pt x="1026" y="868"/>
                    </a:lnTo>
                    <a:lnTo>
                      <a:pt x="1032" y="888"/>
                    </a:lnTo>
                    <a:lnTo>
                      <a:pt x="1032" y="902"/>
                    </a:lnTo>
                    <a:lnTo>
                      <a:pt x="1032" y="916"/>
                    </a:lnTo>
                    <a:lnTo>
                      <a:pt x="1034" y="930"/>
                    </a:lnTo>
                    <a:lnTo>
                      <a:pt x="1038" y="936"/>
                    </a:lnTo>
                    <a:lnTo>
                      <a:pt x="1042" y="940"/>
                    </a:lnTo>
                    <a:lnTo>
                      <a:pt x="1048" y="946"/>
                    </a:lnTo>
                    <a:lnTo>
                      <a:pt x="1052" y="950"/>
                    </a:lnTo>
                    <a:lnTo>
                      <a:pt x="1054" y="956"/>
                    </a:lnTo>
                    <a:lnTo>
                      <a:pt x="1056" y="962"/>
                    </a:lnTo>
                    <a:lnTo>
                      <a:pt x="1056" y="970"/>
                    </a:lnTo>
                    <a:lnTo>
                      <a:pt x="1058" y="976"/>
                    </a:lnTo>
                    <a:lnTo>
                      <a:pt x="1058" y="980"/>
                    </a:lnTo>
                    <a:lnTo>
                      <a:pt x="1060" y="986"/>
                    </a:lnTo>
                    <a:lnTo>
                      <a:pt x="1062" y="990"/>
                    </a:lnTo>
                    <a:lnTo>
                      <a:pt x="1064" y="994"/>
                    </a:lnTo>
                    <a:lnTo>
                      <a:pt x="1068" y="996"/>
                    </a:lnTo>
                    <a:lnTo>
                      <a:pt x="1074" y="998"/>
                    </a:lnTo>
                    <a:lnTo>
                      <a:pt x="1080" y="996"/>
                    </a:lnTo>
                    <a:lnTo>
                      <a:pt x="1080" y="980"/>
                    </a:lnTo>
                    <a:lnTo>
                      <a:pt x="1074" y="966"/>
                    </a:lnTo>
                    <a:lnTo>
                      <a:pt x="1064" y="954"/>
                    </a:lnTo>
                    <a:lnTo>
                      <a:pt x="1054" y="942"/>
                    </a:lnTo>
                    <a:lnTo>
                      <a:pt x="1048" y="928"/>
                    </a:lnTo>
                    <a:lnTo>
                      <a:pt x="1042" y="908"/>
                    </a:lnTo>
                    <a:lnTo>
                      <a:pt x="1042" y="886"/>
                    </a:lnTo>
                    <a:lnTo>
                      <a:pt x="1044" y="866"/>
                    </a:lnTo>
                    <a:lnTo>
                      <a:pt x="1056" y="864"/>
                    </a:lnTo>
                    <a:lnTo>
                      <a:pt x="1066" y="870"/>
                    </a:lnTo>
                    <a:lnTo>
                      <a:pt x="1074" y="880"/>
                    </a:lnTo>
                    <a:lnTo>
                      <a:pt x="1080" y="894"/>
                    </a:lnTo>
                    <a:lnTo>
                      <a:pt x="1086" y="906"/>
                    </a:lnTo>
                    <a:lnTo>
                      <a:pt x="1090" y="918"/>
                    </a:lnTo>
                    <a:lnTo>
                      <a:pt x="1104" y="902"/>
                    </a:lnTo>
                    <a:lnTo>
                      <a:pt x="1114" y="884"/>
                    </a:lnTo>
                    <a:lnTo>
                      <a:pt x="1118" y="862"/>
                    </a:lnTo>
                    <a:lnTo>
                      <a:pt x="1112" y="842"/>
                    </a:lnTo>
                    <a:lnTo>
                      <a:pt x="1104" y="832"/>
                    </a:lnTo>
                    <a:lnTo>
                      <a:pt x="1096" y="824"/>
                    </a:lnTo>
                    <a:lnTo>
                      <a:pt x="1090" y="816"/>
                    </a:lnTo>
                    <a:lnTo>
                      <a:pt x="1090" y="804"/>
                    </a:lnTo>
                    <a:lnTo>
                      <a:pt x="1094" y="792"/>
                    </a:lnTo>
                    <a:lnTo>
                      <a:pt x="1104" y="782"/>
                    </a:lnTo>
                    <a:lnTo>
                      <a:pt x="1116" y="774"/>
                    </a:lnTo>
                    <a:lnTo>
                      <a:pt x="1128" y="768"/>
                    </a:lnTo>
                    <a:lnTo>
                      <a:pt x="1130" y="774"/>
                    </a:lnTo>
                    <a:lnTo>
                      <a:pt x="1128" y="784"/>
                    </a:lnTo>
                    <a:lnTo>
                      <a:pt x="1124" y="794"/>
                    </a:lnTo>
                    <a:lnTo>
                      <a:pt x="1120" y="804"/>
                    </a:lnTo>
                    <a:lnTo>
                      <a:pt x="1118" y="812"/>
                    </a:lnTo>
                    <a:lnTo>
                      <a:pt x="1118" y="818"/>
                    </a:lnTo>
                    <a:lnTo>
                      <a:pt x="1124" y="820"/>
                    </a:lnTo>
                    <a:lnTo>
                      <a:pt x="1134" y="818"/>
                    </a:lnTo>
                    <a:lnTo>
                      <a:pt x="1146" y="810"/>
                    </a:lnTo>
                    <a:lnTo>
                      <a:pt x="1148" y="800"/>
                    </a:lnTo>
                    <a:lnTo>
                      <a:pt x="1148" y="786"/>
                    </a:lnTo>
                    <a:lnTo>
                      <a:pt x="1148" y="774"/>
                    </a:lnTo>
                    <a:lnTo>
                      <a:pt x="1152" y="764"/>
                    </a:lnTo>
                    <a:lnTo>
                      <a:pt x="1160" y="756"/>
                    </a:lnTo>
                    <a:lnTo>
                      <a:pt x="1172" y="752"/>
                    </a:lnTo>
                    <a:lnTo>
                      <a:pt x="1184" y="750"/>
                    </a:lnTo>
                    <a:lnTo>
                      <a:pt x="1196" y="748"/>
                    </a:lnTo>
                    <a:lnTo>
                      <a:pt x="1208" y="742"/>
                    </a:lnTo>
                    <a:lnTo>
                      <a:pt x="1216" y="730"/>
                    </a:lnTo>
                    <a:lnTo>
                      <a:pt x="1218" y="716"/>
                    </a:lnTo>
                    <a:lnTo>
                      <a:pt x="1218" y="700"/>
                    </a:lnTo>
                    <a:lnTo>
                      <a:pt x="1224" y="688"/>
                    </a:lnTo>
                    <a:lnTo>
                      <a:pt x="1232" y="674"/>
                    </a:lnTo>
                    <a:lnTo>
                      <a:pt x="1232" y="660"/>
                    </a:lnTo>
                    <a:lnTo>
                      <a:pt x="1228" y="652"/>
                    </a:lnTo>
                    <a:lnTo>
                      <a:pt x="1222" y="644"/>
                    </a:lnTo>
                    <a:lnTo>
                      <a:pt x="1216" y="634"/>
                    </a:lnTo>
                    <a:lnTo>
                      <a:pt x="1212" y="624"/>
                    </a:lnTo>
                    <a:lnTo>
                      <a:pt x="1214" y="610"/>
                    </a:lnTo>
                    <a:lnTo>
                      <a:pt x="1222" y="598"/>
                    </a:lnTo>
                    <a:lnTo>
                      <a:pt x="1232" y="588"/>
                    </a:lnTo>
                    <a:lnTo>
                      <a:pt x="1222" y="586"/>
                    </a:lnTo>
                    <a:lnTo>
                      <a:pt x="1212" y="588"/>
                    </a:lnTo>
                    <a:lnTo>
                      <a:pt x="1204" y="590"/>
                    </a:lnTo>
                    <a:lnTo>
                      <a:pt x="1196" y="586"/>
                    </a:lnTo>
                    <a:lnTo>
                      <a:pt x="1194" y="576"/>
                    </a:lnTo>
                    <a:lnTo>
                      <a:pt x="1196" y="564"/>
                    </a:lnTo>
                    <a:lnTo>
                      <a:pt x="1206" y="552"/>
                    </a:lnTo>
                    <a:lnTo>
                      <a:pt x="1218" y="542"/>
                    </a:lnTo>
                    <a:lnTo>
                      <a:pt x="1230" y="536"/>
                    </a:lnTo>
                    <a:lnTo>
                      <a:pt x="1242" y="534"/>
                    </a:lnTo>
                    <a:lnTo>
                      <a:pt x="1242" y="542"/>
                    </a:lnTo>
                    <a:lnTo>
                      <a:pt x="1240" y="548"/>
                    </a:lnTo>
                    <a:lnTo>
                      <a:pt x="1236" y="556"/>
                    </a:lnTo>
                    <a:lnTo>
                      <a:pt x="1232" y="562"/>
                    </a:lnTo>
                    <a:lnTo>
                      <a:pt x="1238" y="562"/>
                    </a:lnTo>
                    <a:lnTo>
                      <a:pt x="1248" y="560"/>
                    </a:lnTo>
                    <a:lnTo>
                      <a:pt x="1256" y="558"/>
                    </a:lnTo>
                    <a:lnTo>
                      <a:pt x="1264" y="558"/>
                    </a:lnTo>
                    <a:lnTo>
                      <a:pt x="1270" y="560"/>
                    </a:lnTo>
                    <a:lnTo>
                      <a:pt x="1272" y="566"/>
                    </a:lnTo>
                    <a:lnTo>
                      <a:pt x="1268" y="578"/>
                    </a:lnTo>
                    <a:lnTo>
                      <a:pt x="1280" y="582"/>
                    </a:lnTo>
                    <a:lnTo>
                      <a:pt x="1282" y="590"/>
                    </a:lnTo>
                    <a:lnTo>
                      <a:pt x="1282" y="600"/>
                    </a:lnTo>
                    <a:lnTo>
                      <a:pt x="1276" y="610"/>
                    </a:lnTo>
                    <a:lnTo>
                      <a:pt x="1272" y="620"/>
                    </a:lnTo>
                    <a:lnTo>
                      <a:pt x="1270" y="628"/>
                    </a:lnTo>
                    <a:lnTo>
                      <a:pt x="1278" y="626"/>
                    </a:lnTo>
                    <a:lnTo>
                      <a:pt x="1284" y="624"/>
                    </a:lnTo>
                    <a:lnTo>
                      <a:pt x="1292" y="618"/>
                    </a:lnTo>
                    <a:lnTo>
                      <a:pt x="1296" y="610"/>
                    </a:lnTo>
                    <a:lnTo>
                      <a:pt x="1300" y="600"/>
                    </a:lnTo>
                    <a:lnTo>
                      <a:pt x="1300" y="592"/>
                    </a:lnTo>
                    <a:lnTo>
                      <a:pt x="1296" y="588"/>
                    </a:lnTo>
                    <a:lnTo>
                      <a:pt x="1290" y="580"/>
                    </a:lnTo>
                    <a:lnTo>
                      <a:pt x="1286" y="572"/>
                    </a:lnTo>
                    <a:lnTo>
                      <a:pt x="1284" y="562"/>
                    </a:lnTo>
                    <a:lnTo>
                      <a:pt x="1288" y="556"/>
                    </a:lnTo>
                    <a:lnTo>
                      <a:pt x="1294" y="550"/>
                    </a:lnTo>
                    <a:lnTo>
                      <a:pt x="1300" y="546"/>
                    </a:lnTo>
                    <a:lnTo>
                      <a:pt x="1306" y="536"/>
                    </a:lnTo>
                    <a:lnTo>
                      <a:pt x="1306" y="532"/>
                    </a:lnTo>
                    <a:lnTo>
                      <a:pt x="1306" y="528"/>
                    </a:lnTo>
                    <a:lnTo>
                      <a:pt x="1304" y="526"/>
                    </a:lnTo>
                    <a:lnTo>
                      <a:pt x="1304" y="522"/>
                    </a:lnTo>
                    <a:lnTo>
                      <a:pt x="1304" y="518"/>
                    </a:lnTo>
                    <a:lnTo>
                      <a:pt x="1306" y="514"/>
                    </a:lnTo>
                    <a:lnTo>
                      <a:pt x="1310" y="510"/>
                    </a:lnTo>
                    <a:lnTo>
                      <a:pt x="1314" y="506"/>
                    </a:lnTo>
                    <a:lnTo>
                      <a:pt x="1320" y="502"/>
                    </a:lnTo>
                    <a:lnTo>
                      <a:pt x="1326" y="500"/>
                    </a:lnTo>
                    <a:lnTo>
                      <a:pt x="1330" y="494"/>
                    </a:lnTo>
                    <a:lnTo>
                      <a:pt x="1330" y="500"/>
                    </a:lnTo>
                    <a:lnTo>
                      <a:pt x="1330" y="504"/>
                    </a:lnTo>
                    <a:lnTo>
                      <a:pt x="1334" y="508"/>
                    </a:lnTo>
                    <a:lnTo>
                      <a:pt x="1336" y="512"/>
                    </a:lnTo>
                    <a:lnTo>
                      <a:pt x="1340" y="516"/>
                    </a:lnTo>
                    <a:lnTo>
                      <a:pt x="1346" y="518"/>
                    </a:lnTo>
                    <a:lnTo>
                      <a:pt x="1352" y="502"/>
                    </a:lnTo>
                    <a:lnTo>
                      <a:pt x="1364" y="486"/>
                    </a:lnTo>
                    <a:lnTo>
                      <a:pt x="1376" y="472"/>
                    </a:lnTo>
                    <a:lnTo>
                      <a:pt x="1386" y="458"/>
                    </a:lnTo>
                    <a:lnTo>
                      <a:pt x="1394" y="442"/>
                    </a:lnTo>
                    <a:lnTo>
                      <a:pt x="1398" y="424"/>
                    </a:lnTo>
                    <a:lnTo>
                      <a:pt x="1398" y="410"/>
                    </a:lnTo>
                    <a:lnTo>
                      <a:pt x="1394" y="396"/>
                    </a:lnTo>
                    <a:lnTo>
                      <a:pt x="1388" y="386"/>
                    </a:lnTo>
                    <a:lnTo>
                      <a:pt x="1378" y="382"/>
                    </a:lnTo>
                    <a:lnTo>
                      <a:pt x="1364" y="384"/>
                    </a:lnTo>
                    <a:lnTo>
                      <a:pt x="1362" y="380"/>
                    </a:lnTo>
                    <a:lnTo>
                      <a:pt x="1360" y="376"/>
                    </a:lnTo>
                    <a:lnTo>
                      <a:pt x="1360" y="374"/>
                    </a:lnTo>
                    <a:lnTo>
                      <a:pt x="1356" y="374"/>
                    </a:lnTo>
                    <a:lnTo>
                      <a:pt x="1352" y="374"/>
                    </a:lnTo>
                    <a:lnTo>
                      <a:pt x="1346" y="374"/>
                    </a:lnTo>
                    <a:lnTo>
                      <a:pt x="1342" y="374"/>
                    </a:lnTo>
                    <a:lnTo>
                      <a:pt x="1338" y="374"/>
                    </a:lnTo>
                    <a:lnTo>
                      <a:pt x="1334" y="372"/>
                    </a:lnTo>
                    <a:lnTo>
                      <a:pt x="1332" y="370"/>
                    </a:lnTo>
                    <a:lnTo>
                      <a:pt x="1330" y="366"/>
                    </a:lnTo>
                    <a:lnTo>
                      <a:pt x="1330" y="362"/>
                    </a:lnTo>
                    <a:lnTo>
                      <a:pt x="1332" y="356"/>
                    </a:lnTo>
                    <a:lnTo>
                      <a:pt x="1340" y="350"/>
                    </a:lnTo>
                    <a:lnTo>
                      <a:pt x="1352" y="346"/>
                    </a:lnTo>
                    <a:lnTo>
                      <a:pt x="1366" y="344"/>
                    </a:lnTo>
                    <a:lnTo>
                      <a:pt x="1376" y="340"/>
                    </a:lnTo>
                    <a:lnTo>
                      <a:pt x="1384" y="334"/>
                    </a:lnTo>
                    <a:lnTo>
                      <a:pt x="1390" y="328"/>
                    </a:lnTo>
                    <a:lnTo>
                      <a:pt x="1396" y="320"/>
                    </a:lnTo>
                    <a:lnTo>
                      <a:pt x="1402" y="312"/>
                    </a:lnTo>
                    <a:lnTo>
                      <a:pt x="1424" y="294"/>
                    </a:lnTo>
                    <a:lnTo>
                      <a:pt x="1446" y="282"/>
                    </a:lnTo>
                    <a:lnTo>
                      <a:pt x="1472" y="278"/>
                    </a:lnTo>
                    <a:lnTo>
                      <a:pt x="1500" y="278"/>
                    </a:lnTo>
                    <a:lnTo>
                      <a:pt x="1498" y="290"/>
                    </a:lnTo>
                    <a:lnTo>
                      <a:pt x="1494" y="300"/>
                    </a:lnTo>
                    <a:lnTo>
                      <a:pt x="1508" y="300"/>
                    </a:lnTo>
                    <a:lnTo>
                      <a:pt x="1518" y="294"/>
                    </a:lnTo>
                    <a:lnTo>
                      <a:pt x="1524" y="284"/>
                    </a:lnTo>
                    <a:lnTo>
                      <a:pt x="1532" y="274"/>
                    </a:lnTo>
                    <a:lnTo>
                      <a:pt x="1540" y="264"/>
                    </a:lnTo>
                    <a:lnTo>
                      <a:pt x="1548" y="260"/>
                    </a:lnTo>
                    <a:lnTo>
                      <a:pt x="1560" y="258"/>
                    </a:lnTo>
                    <a:lnTo>
                      <a:pt x="1570" y="258"/>
                    </a:lnTo>
                    <a:lnTo>
                      <a:pt x="1578" y="262"/>
                    </a:lnTo>
                    <a:lnTo>
                      <a:pt x="1580" y="270"/>
                    </a:lnTo>
                    <a:lnTo>
                      <a:pt x="1588" y="258"/>
                    </a:lnTo>
                    <a:lnTo>
                      <a:pt x="1600" y="246"/>
                    </a:lnTo>
                    <a:lnTo>
                      <a:pt x="1614" y="242"/>
                    </a:lnTo>
                    <a:lnTo>
                      <a:pt x="1614" y="260"/>
                    </a:lnTo>
                    <a:lnTo>
                      <a:pt x="1608" y="274"/>
                    </a:lnTo>
                    <a:lnTo>
                      <a:pt x="1598" y="286"/>
                    </a:lnTo>
                    <a:lnTo>
                      <a:pt x="1584" y="296"/>
                    </a:lnTo>
                    <a:lnTo>
                      <a:pt x="1572" y="306"/>
                    </a:lnTo>
                    <a:lnTo>
                      <a:pt x="1560" y="316"/>
                    </a:lnTo>
                    <a:lnTo>
                      <a:pt x="1550" y="330"/>
                    </a:lnTo>
                    <a:lnTo>
                      <a:pt x="1540" y="358"/>
                    </a:lnTo>
                    <a:lnTo>
                      <a:pt x="1538" y="388"/>
                    </a:lnTo>
                    <a:lnTo>
                      <a:pt x="1544" y="420"/>
                    </a:lnTo>
                    <a:lnTo>
                      <a:pt x="1552" y="406"/>
                    </a:lnTo>
                    <a:lnTo>
                      <a:pt x="1560" y="390"/>
                    </a:lnTo>
                    <a:lnTo>
                      <a:pt x="1568" y="376"/>
                    </a:lnTo>
                    <a:lnTo>
                      <a:pt x="1574" y="372"/>
                    </a:lnTo>
                    <a:lnTo>
                      <a:pt x="1578" y="368"/>
                    </a:lnTo>
                    <a:lnTo>
                      <a:pt x="1584" y="364"/>
                    </a:lnTo>
                    <a:lnTo>
                      <a:pt x="1588" y="358"/>
                    </a:lnTo>
                    <a:lnTo>
                      <a:pt x="1592" y="352"/>
                    </a:lnTo>
                    <a:lnTo>
                      <a:pt x="1598" y="336"/>
                    </a:lnTo>
                    <a:lnTo>
                      <a:pt x="1602" y="322"/>
                    </a:lnTo>
                    <a:lnTo>
                      <a:pt x="1606" y="308"/>
                    </a:lnTo>
                    <a:lnTo>
                      <a:pt x="1614" y="296"/>
                    </a:lnTo>
                    <a:lnTo>
                      <a:pt x="1628" y="284"/>
                    </a:lnTo>
                    <a:lnTo>
                      <a:pt x="1632" y="284"/>
                    </a:lnTo>
                    <a:lnTo>
                      <a:pt x="1638" y="282"/>
                    </a:lnTo>
                    <a:lnTo>
                      <a:pt x="1644" y="282"/>
                    </a:lnTo>
                    <a:lnTo>
                      <a:pt x="1650" y="280"/>
                    </a:lnTo>
                    <a:lnTo>
                      <a:pt x="1654" y="280"/>
                    </a:lnTo>
                    <a:lnTo>
                      <a:pt x="1656" y="278"/>
                    </a:lnTo>
                    <a:lnTo>
                      <a:pt x="1658" y="278"/>
                    </a:lnTo>
                    <a:lnTo>
                      <a:pt x="1660" y="278"/>
                    </a:lnTo>
                    <a:lnTo>
                      <a:pt x="1662" y="278"/>
                    </a:lnTo>
                    <a:lnTo>
                      <a:pt x="1664" y="276"/>
                    </a:lnTo>
                    <a:lnTo>
                      <a:pt x="1666" y="274"/>
                    </a:lnTo>
                    <a:lnTo>
                      <a:pt x="1672" y="270"/>
                    </a:lnTo>
                    <a:lnTo>
                      <a:pt x="1688" y="256"/>
                    </a:lnTo>
                    <a:lnTo>
                      <a:pt x="1700" y="250"/>
                    </a:lnTo>
                    <a:lnTo>
                      <a:pt x="1714" y="248"/>
                    </a:lnTo>
                    <a:lnTo>
                      <a:pt x="1732" y="248"/>
                    </a:lnTo>
                    <a:lnTo>
                      <a:pt x="1732" y="242"/>
                    </a:lnTo>
                    <a:lnTo>
                      <a:pt x="1730" y="238"/>
                    </a:lnTo>
                    <a:lnTo>
                      <a:pt x="1728" y="232"/>
                    </a:lnTo>
                    <a:lnTo>
                      <a:pt x="1724" y="228"/>
                    </a:lnTo>
                    <a:lnTo>
                      <a:pt x="1736" y="226"/>
                    </a:lnTo>
                    <a:lnTo>
                      <a:pt x="1744" y="218"/>
                    </a:lnTo>
                    <a:lnTo>
                      <a:pt x="1746" y="208"/>
                    </a:lnTo>
                    <a:lnTo>
                      <a:pt x="1746" y="194"/>
                    </a:lnTo>
                    <a:lnTo>
                      <a:pt x="1752" y="194"/>
                    </a:lnTo>
                    <a:lnTo>
                      <a:pt x="1758" y="198"/>
                    </a:lnTo>
                    <a:lnTo>
                      <a:pt x="1764" y="202"/>
                    </a:lnTo>
                    <a:lnTo>
                      <a:pt x="1768" y="206"/>
                    </a:lnTo>
                    <a:lnTo>
                      <a:pt x="1774" y="210"/>
                    </a:lnTo>
                    <a:lnTo>
                      <a:pt x="1778" y="214"/>
                    </a:lnTo>
                    <a:lnTo>
                      <a:pt x="1792" y="204"/>
                    </a:lnTo>
                    <a:lnTo>
                      <a:pt x="1796" y="194"/>
                    </a:lnTo>
                    <a:lnTo>
                      <a:pt x="1790" y="184"/>
                    </a:lnTo>
                    <a:lnTo>
                      <a:pt x="1778" y="172"/>
                    </a:lnTo>
                    <a:lnTo>
                      <a:pt x="1764" y="162"/>
                    </a:lnTo>
                    <a:lnTo>
                      <a:pt x="1746" y="154"/>
                    </a:lnTo>
                    <a:lnTo>
                      <a:pt x="1728" y="146"/>
                    </a:lnTo>
                    <a:lnTo>
                      <a:pt x="1712" y="142"/>
                    </a:lnTo>
                    <a:lnTo>
                      <a:pt x="1702" y="140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5" name="任意多边形 38"/>
              <p:cNvSpPr>
                <a:spLocks/>
              </p:cNvSpPr>
              <p:nvPr/>
            </p:nvSpPr>
            <p:spPr bwMode="gray">
              <a:xfrm>
                <a:off x="4500" y="475"/>
                <a:ext cx="54" cy="51"/>
              </a:xfrm>
              <a:custGeom>
                <a:avLst/>
                <a:gdLst>
                  <a:gd name="T0" fmla="*/ 28 w 54"/>
                  <a:gd name="T1" fmla="*/ 48 h 52"/>
                  <a:gd name="T2" fmla="*/ 32 w 54"/>
                  <a:gd name="T3" fmla="*/ 40 h 52"/>
                  <a:gd name="T4" fmla="*/ 34 w 54"/>
                  <a:gd name="T5" fmla="*/ 34 h 52"/>
                  <a:gd name="T6" fmla="*/ 38 w 54"/>
                  <a:gd name="T7" fmla="*/ 26 h 52"/>
                  <a:gd name="T8" fmla="*/ 34 w 54"/>
                  <a:gd name="T9" fmla="*/ 24 h 52"/>
                  <a:gd name="T10" fmla="*/ 32 w 54"/>
                  <a:gd name="T11" fmla="*/ 22 h 52"/>
                  <a:gd name="T12" fmla="*/ 28 w 54"/>
                  <a:gd name="T13" fmla="*/ 28 h 52"/>
                  <a:gd name="T14" fmla="*/ 26 w 54"/>
                  <a:gd name="T15" fmla="*/ 34 h 52"/>
                  <a:gd name="T16" fmla="*/ 22 w 54"/>
                  <a:gd name="T17" fmla="*/ 40 h 52"/>
                  <a:gd name="T18" fmla="*/ 18 w 54"/>
                  <a:gd name="T19" fmla="*/ 46 h 52"/>
                  <a:gd name="T20" fmla="*/ 14 w 54"/>
                  <a:gd name="T21" fmla="*/ 50 h 52"/>
                  <a:gd name="T22" fmla="*/ 8 w 54"/>
                  <a:gd name="T23" fmla="*/ 52 h 52"/>
                  <a:gd name="T24" fmla="*/ 2 w 54"/>
                  <a:gd name="T25" fmla="*/ 52 h 52"/>
                  <a:gd name="T26" fmla="*/ 0 w 54"/>
                  <a:gd name="T27" fmla="*/ 46 h 52"/>
                  <a:gd name="T28" fmla="*/ 0 w 54"/>
                  <a:gd name="T29" fmla="*/ 42 h 52"/>
                  <a:gd name="T30" fmla="*/ 2 w 54"/>
                  <a:gd name="T31" fmla="*/ 38 h 52"/>
                  <a:gd name="T32" fmla="*/ 4 w 54"/>
                  <a:gd name="T33" fmla="*/ 36 h 52"/>
                  <a:gd name="T34" fmla="*/ 8 w 54"/>
                  <a:gd name="T35" fmla="*/ 34 h 52"/>
                  <a:gd name="T36" fmla="*/ 12 w 54"/>
                  <a:gd name="T37" fmla="*/ 30 h 52"/>
                  <a:gd name="T38" fmla="*/ 14 w 54"/>
                  <a:gd name="T39" fmla="*/ 28 h 52"/>
                  <a:gd name="T40" fmla="*/ 18 w 54"/>
                  <a:gd name="T41" fmla="*/ 22 h 52"/>
                  <a:gd name="T42" fmla="*/ 20 w 54"/>
                  <a:gd name="T43" fmla="*/ 18 h 52"/>
                  <a:gd name="T44" fmla="*/ 22 w 54"/>
                  <a:gd name="T45" fmla="*/ 16 h 52"/>
                  <a:gd name="T46" fmla="*/ 24 w 54"/>
                  <a:gd name="T47" fmla="*/ 12 h 52"/>
                  <a:gd name="T48" fmla="*/ 24 w 54"/>
                  <a:gd name="T49" fmla="*/ 10 h 52"/>
                  <a:gd name="T50" fmla="*/ 24 w 54"/>
                  <a:gd name="T51" fmla="*/ 6 h 52"/>
                  <a:gd name="T52" fmla="*/ 22 w 54"/>
                  <a:gd name="T53" fmla="*/ 0 h 52"/>
                  <a:gd name="T54" fmla="*/ 36 w 54"/>
                  <a:gd name="T55" fmla="*/ 6 h 52"/>
                  <a:gd name="T56" fmla="*/ 44 w 54"/>
                  <a:gd name="T57" fmla="*/ 14 h 52"/>
                  <a:gd name="T58" fmla="*/ 52 w 54"/>
                  <a:gd name="T59" fmla="*/ 24 h 52"/>
                  <a:gd name="T60" fmla="*/ 54 w 54"/>
                  <a:gd name="T61" fmla="*/ 34 h 52"/>
                  <a:gd name="T62" fmla="*/ 50 w 54"/>
                  <a:gd name="T63" fmla="*/ 42 h 52"/>
                  <a:gd name="T64" fmla="*/ 42 w 54"/>
                  <a:gd name="T65" fmla="*/ 48 h 52"/>
                  <a:gd name="T66" fmla="*/ 28 w 54"/>
                  <a:gd name="T67" fmla="*/ 48 h 5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4" h="52">
                    <a:moveTo>
                      <a:pt x="28" y="48"/>
                    </a:moveTo>
                    <a:lnTo>
                      <a:pt x="32" y="40"/>
                    </a:lnTo>
                    <a:lnTo>
                      <a:pt x="34" y="34"/>
                    </a:lnTo>
                    <a:lnTo>
                      <a:pt x="38" y="26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28" y="28"/>
                    </a:lnTo>
                    <a:lnTo>
                      <a:pt x="26" y="34"/>
                    </a:lnTo>
                    <a:lnTo>
                      <a:pt x="22" y="40"/>
                    </a:lnTo>
                    <a:lnTo>
                      <a:pt x="18" y="46"/>
                    </a:lnTo>
                    <a:lnTo>
                      <a:pt x="14" y="50"/>
                    </a:lnTo>
                    <a:lnTo>
                      <a:pt x="8" y="52"/>
                    </a:lnTo>
                    <a:lnTo>
                      <a:pt x="2" y="52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2" y="30"/>
                    </a:lnTo>
                    <a:lnTo>
                      <a:pt x="14" y="28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4" y="10"/>
                    </a:lnTo>
                    <a:lnTo>
                      <a:pt x="24" y="6"/>
                    </a:lnTo>
                    <a:lnTo>
                      <a:pt x="22" y="0"/>
                    </a:lnTo>
                    <a:lnTo>
                      <a:pt x="36" y="6"/>
                    </a:lnTo>
                    <a:lnTo>
                      <a:pt x="44" y="14"/>
                    </a:lnTo>
                    <a:lnTo>
                      <a:pt x="52" y="24"/>
                    </a:lnTo>
                    <a:lnTo>
                      <a:pt x="54" y="34"/>
                    </a:lnTo>
                    <a:lnTo>
                      <a:pt x="50" y="42"/>
                    </a:lnTo>
                    <a:lnTo>
                      <a:pt x="42" y="48"/>
                    </a:lnTo>
                    <a:lnTo>
                      <a:pt x="28" y="48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6" name="任意多边形 39"/>
              <p:cNvSpPr>
                <a:spLocks/>
              </p:cNvSpPr>
              <p:nvPr/>
            </p:nvSpPr>
            <p:spPr bwMode="gray">
              <a:xfrm>
                <a:off x="5006" y="691"/>
                <a:ext cx="180" cy="310"/>
              </a:xfrm>
              <a:custGeom>
                <a:avLst/>
                <a:gdLst>
                  <a:gd name="T0" fmla="*/ 118 w 180"/>
                  <a:gd name="T1" fmla="*/ 116 h 310"/>
                  <a:gd name="T2" fmla="*/ 122 w 180"/>
                  <a:gd name="T3" fmla="*/ 96 h 310"/>
                  <a:gd name="T4" fmla="*/ 144 w 180"/>
                  <a:gd name="T5" fmla="*/ 86 h 310"/>
                  <a:gd name="T6" fmla="*/ 126 w 180"/>
                  <a:gd name="T7" fmla="*/ 28 h 310"/>
                  <a:gd name="T8" fmla="*/ 110 w 180"/>
                  <a:gd name="T9" fmla="*/ 10 h 310"/>
                  <a:gd name="T10" fmla="*/ 102 w 180"/>
                  <a:gd name="T11" fmla="*/ 34 h 310"/>
                  <a:gd name="T12" fmla="*/ 106 w 180"/>
                  <a:gd name="T13" fmla="*/ 38 h 310"/>
                  <a:gd name="T14" fmla="*/ 106 w 180"/>
                  <a:gd name="T15" fmla="*/ 42 h 310"/>
                  <a:gd name="T16" fmla="*/ 108 w 180"/>
                  <a:gd name="T17" fmla="*/ 56 h 310"/>
                  <a:gd name="T18" fmla="*/ 102 w 180"/>
                  <a:gd name="T19" fmla="*/ 90 h 310"/>
                  <a:gd name="T20" fmla="*/ 102 w 180"/>
                  <a:gd name="T21" fmla="*/ 114 h 310"/>
                  <a:gd name="T22" fmla="*/ 102 w 180"/>
                  <a:gd name="T23" fmla="*/ 140 h 310"/>
                  <a:gd name="T24" fmla="*/ 98 w 180"/>
                  <a:gd name="T25" fmla="*/ 148 h 310"/>
                  <a:gd name="T26" fmla="*/ 94 w 180"/>
                  <a:gd name="T27" fmla="*/ 152 h 310"/>
                  <a:gd name="T28" fmla="*/ 92 w 180"/>
                  <a:gd name="T29" fmla="*/ 156 h 310"/>
                  <a:gd name="T30" fmla="*/ 94 w 180"/>
                  <a:gd name="T31" fmla="*/ 164 h 310"/>
                  <a:gd name="T32" fmla="*/ 96 w 180"/>
                  <a:gd name="T33" fmla="*/ 172 h 310"/>
                  <a:gd name="T34" fmla="*/ 100 w 180"/>
                  <a:gd name="T35" fmla="*/ 180 h 310"/>
                  <a:gd name="T36" fmla="*/ 100 w 180"/>
                  <a:gd name="T37" fmla="*/ 190 h 310"/>
                  <a:gd name="T38" fmla="*/ 96 w 180"/>
                  <a:gd name="T39" fmla="*/ 200 h 310"/>
                  <a:gd name="T40" fmla="*/ 92 w 180"/>
                  <a:gd name="T41" fmla="*/ 212 h 310"/>
                  <a:gd name="T42" fmla="*/ 88 w 180"/>
                  <a:gd name="T43" fmla="*/ 222 h 310"/>
                  <a:gd name="T44" fmla="*/ 52 w 180"/>
                  <a:gd name="T45" fmla="*/ 248 h 310"/>
                  <a:gd name="T46" fmla="*/ 10 w 180"/>
                  <a:gd name="T47" fmla="*/ 258 h 310"/>
                  <a:gd name="T48" fmla="*/ 0 w 180"/>
                  <a:gd name="T49" fmla="*/ 310 h 310"/>
                  <a:gd name="T50" fmla="*/ 8 w 180"/>
                  <a:gd name="T51" fmla="*/ 310 h 310"/>
                  <a:gd name="T52" fmla="*/ 10 w 180"/>
                  <a:gd name="T53" fmla="*/ 292 h 310"/>
                  <a:gd name="T54" fmla="*/ 12 w 180"/>
                  <a:gd name="T55" fmla="*/ 282 h 310"/>
                  <a:gd name="T56" fmla="*/ 24 w 180"/>
                  <a:gd name="T57" fmla="*/ 272 h 310"/>
                  <a:gd name="T58" fmla="*/ 32 w 180"/>
                  <a:gd name="T59" fmla="*/ 270 h 310"/>
                  <a:gd name="T60" fmla="*/ 38 w 180"/>
                  <a:gd name="T61" fmla="*/ 268 h 310"/>
                  <a:gd name="T62" fmla="*/ 44 w 180"/>
                  <a:gd name="T63" fmla="*/ 260 h 310"/>
                  <a:gd name="T64" fmla="*/ 48 w 180"/>
                  <a:gd name="T65" fmla="*/ 268 h 310"/>
                  <a:gd name="T66" fmla="*/ 52 w 180"/>
                  <a:gd name="T67" fmla="*/ 274 h 310"/>
                  <a:gd name="T68" fmla="*/ 76 w 180"/>
                  <a:gd name="T69" fmla="*/ 264 h 310"/>
                  <a:gd name="T70" fmla="*/ 98 w 180"/>
                  <a:gd name="T71" fmla="*/ 256 h 310"/>
                  <a:gd name="T72" fmla="*/ 108 w 180"/>
                  <a:gd name="T73" fmla="*/ 232 h 310"/>
                  <a:gd name="T74" fmla="*/ 114 w 180"/>
                  <a:gd name="T75" fmla="*/ 204 h 310"/>
                  <a:gd name="T76" fmla="*/ 118 w 180"/>
                  <a:gd name="T77" fmla="*/ 194 h 310"/>
                  <a:gd name="T78" fmla="*/ 120 w 180"/>
                  <a:gd name="T79" fmla="*/ 182 h 310"/>
                  <a:gd name="T80" fmla="*/ 118 w 180"/>
                  <a:gd name="T81" fmla="*/ 176 h 310"/>
                  <a:gd name="T82" fmla="*/ 112 w 180"/>
                  <a:gd name="T83" fmla="*/ 168 h 310"/>
                  <a:gd name="T84" fmla="*/ 108 w 180"/>
                  <a:gd name="T85" fmla="*/ 162 h 310"/>
                  <a:gd name="T86" fmla="*/ 104 w 180"/>
                  <a:gd name="T87" fmla="*/ 160 h 310"/>
                  <a:gd name="T88" fmla="*/ 122 w 180"/>
                  <a:gd name="T89" fmla="*/ 154 h 310"/>
                  <a:gd name="T90" fmla="*/ 140 w 180"/>
                  <a:gd name="T91" fmla="*/ 138 h 310"/>
                  <a:gd name="T92" fmla="*/ 166 w 180"/>
                  <a:gd name="T93" fmla="*/ 128 h 310"/>
                  <a:gd name="T94" fmla="*/ 180 w 180"/>
                  <a:gd name="T95" fmla="*/ 106 h 310"/>
                  <a:gd name="T96" fmla="*/ 154 w 180"/>
                  <a:gd name="T97" fmla="*/ 124 h 310"/>
                  <a:gd name="T98" fmla="*/ 126 w 180"/>
                  <a:gd name="T99" fmla="*/ 126 h 31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80" h="310">
                    <a:moveTo>
                      <a:pt x="126" y="126"/>
                    </a:moveTo>
                    <a:lnTo>
                      <a:pt x="118" y="116"/>
                    </a:lnTo>
                    <a:lnTo>
                      <a:pt x="116" y="106"/>
                    </a:lnTo>
                    <a:lnTo>
                      <a:pt x="122" y="96"/>
                    </a:lnTo>
                    <a:lnTo>
                      <a:pt x="132" y="88"/>
                    </a:lnTo>
                    <a:lnTo>
                      <a:pt x="144" y="86"/>
                    </a:lnTo>
                    <a:lnTo>
                      <a:pt x="132" y="58"/>
                    </a:lnTo>
                    <a:lnTo>
                      <a:pt x="126" y="28"/>
                    </a:lnTo>
                    <a:lnTo>
                      <a:pt x="118" y="0"/>
                    </a:lnTo>
                    <a:lnTo>
                      <a:pt x="110" y="10"/>
                    </a:lnTo>
                    <a:lnTo>
                      <a:pt x="104" y="22"/>
                    </a:lnTo>
                    <a:lnTo>
                      <a:pt x="102" y="34"/>
                    </a:lnTo>
                    <a:lnTo>
                      <a:pt x="104" y="36"/>
                    </a:lnTo>
                    <a:lnTo>
                      <a:pt x="106" y="38"/>
                    </a:lnTo>
                    <a:lnTo>
                      <a:pt x="106" y="40"/>
                    </a:lnTo>
                    <a:lnTo>
                      <a:pt x="106" y="42"/>
                    </a:lnTo>
                    <a:lnTo>
                      <a:pt x="110" y="42"/>
                    </a:lnTo>
                    <a:lnTo>
                      <a:pt x="108" y="56"/>
                    </a:lnTo>
                    <a:lnTo>
                      <a:pt x="106" y="74"/>
                    </a:lnTo>
                    <a:lnTo>
                      <a:pt x="102" y="90"/>
                    </a:lnTo>
                    <a:lnTo>
                      <a:pt x="100" y="102"/>
                    </a:lnTo>
                    <a:lnTo>
                      <a:pt x="102" y="114"/>
                    </a:lnTo>
                    <a:lnTo>
                      <a:pt x="104" y="128"/>
                    </a:lnTo>
                    <a:lnTo>
                      <a:pt x="102" y="140"/>
                    </a:lnTo>
                    <a:lnTo>
                      <a:pt x="100" y="146"/>
                    </a:lnTo>
                    <a:lnTo>
                      <a:pt x="98" y="148"/>
                    </a:lnTo>
                    <a:lnTo>
                      <a:pt x="96" y="150"/>
                    </a:lnTo>
                    <a:lnTo>
                      <a:pt x="94" y="152"/>
                    </a:lnTo>
                    <a:lnTo>
                      <a:pt x="94" y="154"/>
                    </a:lnTo>
                    <a:lnTo>
                      <a:pt x="92" y="156"/>
                    </a:lnTo>
                    <a:lnTo>
                      <a:pt x="92" y="160"/>
                    </a:lnTo>
                    <a:lnTo>
                      <a:pt x="94" y="164"/>
                    </a:lnTo>
                    <a:lnTo>
                      <a:pt x="94" y="168"/>
                    </a:lnTo>
                    <a:lnTo>
                      <a:pt x="96" y="172"/>
                    </a:lnTo>
                    <a:lnTo>
                      <a:pt x="98" y="176"/>
                    </a:lnTo>
                    <a:lnTo>
                      <a:pt x="100" y="180"/>
                    </a:lnTo>
                    <a:lnTo>
                      <a:pt x="100" y="184"/>
                    </a:lnTo>
                    <a:lnTo>
                      <a:pt x="100" y="190"/>
                    </a:lnTo>
                    <a:lnTo>
                      <a:pt x="98" y="194"/>
                    </a:lnTo>
                    <a:lnTo>
                      <a:pt x="96" y="200"/>
                    </a:lnTo>
                    <a:lnTo>
                      <a:pt x="94" y="206"/>
                    </a:lnTo>
                    <a:lnTo>
                      <a:pt x="92" y="212"/>
                    </a:lnTo>
                    <a:lnTo>
                      <a:pt x="90" y="218"/>
                    </a:lnTo>
                    <a:lnTo>
                      <a:pt x="88" y="222"/>
                    </a:lnTo>
                    <a:lnTo>
                      <a:pt x="74" y="236"/>
                    </a:lnTo>
                    <a:lnTo>
                      <a:pt x="52" y="248"/>
                    </a:lnTo>
                    <a:lnTo>
                      <a:pt x="30" y="256"/>
                    </a:lnTo>
                    <a:lnTo>
                      <a:pt x="10" y="258"/>
                    </a:lnTo>
                    <a:lnTo>
                      <a:pt x="2" y="284"/>
                    </a:lnTo>
                    <a:lnTo>
                      <a:pt x="0" y="310"/>
                    </a:lnTo>
                    <a:lnTo>
                      <a:pt x="4" y="310"/>
                    </a:lnTo>
                    <a:lnTo>
                      <a:pt x="8" y="310"/>
                    </a:lnTo>
                    <a:lnTo>
                      <a:pt x="10" y="300"/>
                    </a:lnTo>
                    <a:lnTo>
                      <a:pt x="10" y="292"/>
                    </a:lnTo>
                    <a:lnTo>
                      <a:pt x="10" y="288"/>
                    </a:lnTo>
                    <a:lnTo>
                      <a:pt x="12" y="282"/>
                    </a:lnTo>
                    <a:lnTo>
                      <a:pt x="20" y="274"/>
                    </a:lnTo>
                    <a:lnTo>
                      <a:pt x="24" y="272"/>
                    </a:lnTo>
                    <a:lnTo>
                      <a:pt x="28" y="270"/>
                    </a:lnTo>
                    <a:lnTo>
                      <a:pt x="32" y="270"/>
                    </a:lnTo>
                    <a:lnTo>
                      <a:pt x="34" y="270"/>
                    </a:lnTo>
                    <a:lnTo>
                      <a:pt x="38" y="268"/>
                    </a:lnTo>
                    <a:lnTo>
                      <a:pt x="40" y="266"/>
                    </a:lnTo>
                    <a:lnTo>
                      <a:pt x="44" y="260"/>
                    </a:lnTo>
                    <a:lnTo>
                      <a:pt x="46" y="264"/>
                    </a:lnTo>
                    <a:lnTo>
                      <a:pt x="48" y="268"/>
                    </a:lnTo>
                    <a:lnTo>
                      <a:pt x="50" y="270"/>
                    </a:lnTo>
                    <a:lnTo>
                      <a:pt x="52" y="274"/>
                    </a:lnTo>
                    <a:lnTo>
                      <a:pt x="64" y="266"/>
                    </a:lnTo>
                    <a:lnTo>
                      <a:pt x="76" y="264"/>
                    </a:lnTo>
                    <a:lnTo>
                      <a:pt x="86" y="262"/>
                    </a:lnTo>
                    <a:lnTo>
                      <a:pt x="98" y="256"/>
                    </a:lnTo>
                    <a:lnTo>
                      <a:pt x="104" y="246"/>
                    </a:lnTo>
                    <a:lnTo>
                      <a:pt x="108" y="232"/>
                    </a:lnTo>
                    <a:lnTo>
                      <a:pt x="112" y="216"/>
                    </a:lnTo>
                    <a:lnTo>
                      <a:pt x="114" y="204"/>
                    </a:lnTo>
                    <a:lnTo>
                      <a:pt x="116" y="198"/>
                    </a:lnTo>
                    <a:lnTo>
                      <a:pt x="118" y="194"/>
                    </a:lnTo>
                    <a:lnTo>
                      <a:pt x="120" y="188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18" y="176"/>
                    </a:lnTo>
                    <a:lnTo>
                      <a:pt x="114" y="172"/>
                    </a:lnTo>
                    <a:lnTo>
                      <a:pt x="112" y="168"/>
                    </a:lnTo>
                    <a:lnTo>
                      <a:pt x="108" y="164"/>
                    </a:lnTo>
                    <a:lnTo>
                      <a:pt x="108" y="162"/>
                    </a:lnTo>
                    <a:lnTo>
                      <a:pt x="106" y="160"/>
                    </a:lnTo>
                    <a:lnTo>
                      <a:pt x="104" y="160"/>
                    </a:lnTo>
                    <a:lnTo>
                      <a:pt x="112" y="158"/>
                    </a:lnTo>
                    <a:lnTo>
                      <a:pt x="122" y="154"/>
                    </a:lnTo>
                    <a:lnTo>
                      <a:pt x="132" y="148"/>
                    </a:lnTo>
                    <a:lnTo>
                      <a:pt x="140" y="138"/>
                    </a:lnTo>
                    <a:lnTo>
                      <a:pt x="152" y="136"/>
                    </a:lnTo>
                    <a:lnTo>
                      <a:pt x="166" y="128"/>
                    </a:lnTo>
                    <a:lnTo>
                      <a:pt x="176" y="120"/>
                    </a:lnTo>
                    <a:lnTo>
                      <a:pt x="180" y="106"/>
                    </a:lnTo>
                    <a:lnTo>
                      <a:pt x="166" y="116"/>
                    </a:lnTo>
                    <a:lnTo>
                      <a:pt x="154" y="124"/>
                    </a:lnTo>
                    <a:lnTo>
                      <a:pt x="138" y="128"/>
                    </a:lnTo>
                    <a:lnTo>
                      <a:pt x="126" y="126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7" name="任意多边形 40"/>
              <p:cNvSpPr>
                <a:spLocks/>
              </p:cNvSpPr>
              <p:nvPr/>
            </p:nvSpPr>
            <p:spPr bwMode="gray">
              <a:xfrm>
                <a:off x="5006" y="691"/>
                <a:ext cx="180" cy="310"/>
              </a:xfrm>
              <a:custGeom>
                <a:avLst/>
                <a:gdLst>
                  <a:gd name="T0" fmla="*/ 118 w 180"/>
                  <a:gd name="T1" fmla="*/ 116 h 310"/>
                  <a:gd name="T2" fmla="*/ 122 w 180"/>
                  <a:gd name="T3" fmla="*/ 96 h 310"/>
                  <a:gd name="T4" fmla="*/ 144 w 180"/>
                  <a:gd name="T5" fmla="*/ 86 h 310"/>
                  <a:gd name="T6" fmla="*/ 126 w 180"/>
                  <a:gd name="T7" fmla="*/ 28 h 310"/>
                  <a:gd name="T8" fmla="*/ 110 w 180"/>
                  <a:gd name="T9" fmla="*/ 10 h 310"/>
                  <a:gd name="T10" fmla="*/ 102 w 180"/>
                  <a:gd name="T11" fmla="*/ 34 h 310"/>
                  <a:gd name="T12" fmla="*/ 106 w 180"/>
                  <a:gd name="T13" fmla="*/ 38 h 310"/>
                  <a:gd name="T14" fmla="*/ 106 w 180"/>
                  <a:gd name="T15" fmla="*/ 42 h 310"/>
                  <a:gd name="T16" fmla="*/ 108 w 180"/>
                  <a:gd name="T17" fmla="*/ 56 h 310"/>
                  <a:gd name="T18" fmla="*/ 102 w 180"/>
                  <a:gd name="T19" fmla="*/ 90 h 310"/>
                  <a:gd name="T20" fmla="*/ 102 w 180"/>
                  <a:gd name="T21" fmla="*/ 114 h 310"/>
                  <a:gd name="T22" fmla="*/ 102 w 180"/>
                  <a:gd name="T23" fmla="*/ 140 h 310"/>
                  <a:gd name="T24" fmla="*/ 98 w 180"/>
                  <a:gd name="T25" fmla="*/ 148 h 310"/>
                  <a:gd name="T26" fmla="*/ 94 w 180"/>
                  <a:gd name="T27" fmla="*/ 152 h 310"/>
                  <a:gd name="T28" fmla="*/ 92 w 180"/>
                  <a:gd name="T29" fmla="*/ 156 h 310"/>
                  <a:gd name="T30" fmla="*/ 94 w 180"/>
                  <a:gd name="T31" fmla="*/ 164 h 310"/>
                  <a:gd name="T32" fmla="*/ 96 w 180"/>
                  <a:gd name="T33" fmla="*/ 172 h 310"/>
                  <a:gd name="T34" fmla="*/ 100 w 180"/>
                  <a:gd name="T35" fmla="*/ 180 h 310"/>
                  <a:gd name="T36" fmla="*/ 100 w 180"/>
                  <a:gd name="T37" fmla="*/ 190 h 310"/>
                  <a:gd name="T38" fmla="*/ 96 w 180"/>
                  <a:gd name="T39" fmla="*/ 200 h 310"/>
                  <a:gd name="T40" fmla="*/ 92 w 180"/>
                  <a:gd name="T41" fmla="*/ 212 h 310"/>
                  <a:gd name="T42" fmla="*/ 88 w 180"/>
                  <a:gd name="T43" fmla="*/ 222 h 310"/>
                  <a:gd name="T44" fmla="*/ 52 w 180"/>
                  <a:gd name="T45" fmla="*/ 248 h 310"/>
                  <a:gd name="T46" fmla="*/ 10 w 180"/>
                  <a:gd name="T47" fmla="*/ 258 h 310"/>
                  <a:gd name="T48" fmla="*/ 0 w 180"/>
                  <a:gd name="T49" fmla="*/ 310 h 310"/>
                  <a:gd name="T50" fmla="*/ 8 w 180"/>
                  <a:gd name="T51" fmla="*/ 310 h 310"/>
                  <a:gd name="T52" fmla="*/ 10 w 180"/>
                  <a:gd name="T53" fmla="*/ 292 h 310"/>
                  <a:gd name="T54" fmla="*/ 12 w 180"/>
                  <a:gd name="T55" fmla="*/ 282 h 310"/>
                  <a:gd name="T56" fmla="*/ 24 w 180"/>
                  <a:gd name="T57" fmla="*/ 272 h 310"/>
                  <a:gd name="T58" fmla="*/ 32 w 180"/>
                  <a:gd name="T59" fmla="*/ 270 h 310"/>
                  <a:gd name="T60" fmla="*/ 38 w 180"/>
                  <a:gd name="T61" fmla="*/ 268 h 310"/>
                  <a:gd name="T62" fmla="*/ 44 w 180"/>
                  <a:gd name="T63" fmla="*/ 260 h 310"/>
                  <a:gd name="T64" fmla="*/ 48 w 180"/>
                  <a:gd name="T65" fmla="*/ 268 h 310"/>
                  <a:gd name="T66" fmla="*/ 52 w 180"/>
                  <a:gd name="T67" fmla="*/ 274 h 310"/>
                  <a:gd name="T68" fmla="*/ 76 w 180"/>
                  <a:gd name="T69" fmla="*/ 264 h 310"/>
                  <a:gd name="T70" fmla="*/ 98 w 180"/>
                  <a:gd name="T71" fmla="*/ 256 h 310"/>
                  <a:gd name="T72" fmla="*/ 108 w 180"/>
                  <a:gd name="T73" fmla="*/ 232 h 310"/>
                  <a:gd name="T74" fmla="*/ 114 w 180"/>
                  <a:gd name="T75" fmla="*/ 204 h 310"/>
                  <a:gd name="T76" fmla="*/ 118 w 180"/>
                  <a:gd name="T77" fmla="*/ 194 h 310"/>
                  <a:gd name="T78" fmla="*/ 120 w 180"/>
                  <a:gd name="T79" fmla="*/ 182 h 310"/>
                  <a:gd name="T80" fmla="*/ 118 w 180"/>
                  <a:gd name="T81" fmla="*/ 176 h 310"/>
                  <a:gd name="T82" fmla="*/ 112 w 180"/>
                  <a:gd name="T83" fmla="*/ 168 h 310"/>
                  <a:gd name="T84" fmla="*/ 108 w 180"/>
                  <a:gd name="T85" fmla="*/ 162 h 310"/>
                  <a:gd name="T86" fmla="*/ 104 w 180"/>
                  <a:gd name="T87" fmla="*/ 160 h 310"/>
                  <a:gd name="T88" fmla="*/ 122 w 180"/>
                  <a:gd name="T89" fmla="*/ 154 h 310"/>
                  <a:gd name="T90" fmla="*/ 140 w 180"/>
                  <a:gd name="T91" fmla="*/ 138 h 310"/>
                  <a:gd name="T92" fmla="*/ 166 w 180"/>
                  <a:gd name="T93" fmla="*/ 128 h 310"/>
                  <a:gd name="T94" fmla="*/ 180 w 180"/>
                  <a:gd name="T95" fmla="*/ 106 h 310"/>
                  <a:gd name="T96" fmla="*/ 154 w 180"/>
                  <a:gd name="T97" fmla="*/ 124 h 310"/>
                  <a:gd name="T98" fmla="*/ 126 w 180"/>
                  <a:gd name="T99" fmla="*/ 126 h 31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80" h="310">
                    <a:moveTo>
                      <a:pt x="126" y="126"/>
                    </a:moveTo>
                    <a:lnTo>
                      <a:pt x="118" y="116"/>
                    </a:lnTo>
                    <a:lnTo>
                      <a:pt x="116" y="106"/>
                    </a:lnTo>
                    <a:lnTo>
                      <a:pt x="122" y="96"/>
                    </a:lnTo>
                    <a:lnTo>
                      <a:pt x="132" y="88"/>
                    </a:lnTo>
                    <a:lnTo>
                      <a:pt x="144" y="86"/>
                    </a:lnTo>
                    <a:lnTo>
                      <a:pt x="132" y="58"/>
                    </a:lnTo>
                    <a:lnTo>
                      <a:pt x="126" y="28"/>
                    </a:lnTo>
                    <a:lnTo>
                      <a:pt x="118" y="0"/>
                    </a:lnTo>
                    <a:lnTo>
                      <a:pt x="110" y="10"/>
                    </a:lnTo>
                    <a:lnTo>
                      <a:pt x="104" y="22"/>
                    </a:lnTo>
                    <a:lnTo>
                      <a:pt x="102" y="34"/>
                    </a:lnTo>
                    <a:lnTo>
                      <a:pt x="104" y="36"/>
                    </a:lnTo>
                    <a:lnTo>
                      <a:pt x="106" y="38"/>
                    </a:lnTo>
                    <a:lnTo>
                      <a:pt x="106" y="40"/>
                    </a:lnTo>
                    <a:lnTo>
                      <a:pt x="106" y="42"/>
                    </a:lnTo>
                    <a:lnTo>
                      <a:pt x="110" y="42"/>
                    </a:lnTo>
                    <a:lnTo>
                      <a:pt x="108" y="56"/>
                    </a:lnTo>
                    <a:lnTo>
                      <a:pt x="106" y="74"/>
                    </a:lnTo>
                    <a:lnTo>
                      <a:pt x="102" y="90"/>
                    </a:lnTo>
                    <a:lnTo>
                      <a:pt x="100" y="102"/>
                    </a:lnTo>
                    <a:lnTo>
                      <a:pt x="102" y="114"/>
                    </a:lnTo>
                    <a:lnTo>
                      <a:pt x="104" y="128"/>
                    </a:lnTo>
                    <a:lnTo>
                      <a:pt x="102" y="140"/>
                    </a:lnTo>
                    <a:lnTo>
                      <a:pt x="100" y="146"/>
                    </a:lnTo>
                    <a:lnTo>
                      <a:pt x="98" y="148"/>
                    </a:lnTo>
                    <a:lnTo>
                      <a:pt x="96" y="150"/>
                    </a:lnTo>
                    <a:lnTo>
                      <a:pt x="94" y="152"/>
                    </a:lnTo>
                    <a:lnTo>
                      <a:pt x="94" y="154"/>
                    </a:lnTo>
                    <a:lnTo>
                      <a:pt x="92" y="156"/>
                    </a:lnTo>
                    <a:lnTo>
                      <a:pt x="92" y="160"/>
                    </a:lnTo>
                    <a:lnTo>
                      <a:pt x="94" y="164"/>
                    </a:lnTo>
                    <a:lnTo>
                      <a:pt x="94" y="168"/>
                    </a:lnTo>
                    <a:lnTo>
                      <a:pt x="96" y="172"/>
                    </a:lnTo>
                    <a:lnTo>
                      <a:pt x="98" y="176"/>
                    </a:lnTo>
                    <a:lnTo>
                      <a:pt x="100" y="180"/>
                    </a:lnTo>
                    <a:lnTo>
                      <a:pt x="100" y="184"/>
                    </a:lnTo>
                    <a:lnTo>
                      <a:pt x="100" y="190"/>
                    </a:lnTo>
                    <a:lnTo>
                      <a:pt x="98" y="194"/>
                    </a:lnTo>
                    <a:lnTo>
                      <a:pt x="96" y="200"/>
                    </a:lnTo>
                    <a:lnTo>
                      <a:pt x="94" y="206"/>
                    </a:lnTo>
                    <a:lnTo>
                      <a:pt x="92" y="212"/>
                    </a:lnTo>
                    <a:lnTo>
                      <a:pt x="90" y="218"/>
                    </a:lnTo>
                    <a:lnTo>
                      <a:pt x="88" y="222"/>
                    </a:lnTo>
                    <a:lnTo>
                      <a:pt x="74" y="236"/>
                    </a:lnTo>
                    <a:lnTo>
                      <a:pt x="52" y="248"/>
                    </a:lnTo>
                    <a:lnTo>
                      <a:pt x="30" y="256"/>
                    </a:lnTo>
                    <a:lnTo>
                      <a:pt x="10" y="258"/>
                    </a:lnTo>
                    <a:lnTo>
                      <a:pt x="2" y="284"/>
                    </a:lnTo>
                    <a:lnTo>
                      <a:pt x="0" y="310"/>
                    </a:lnTo>
                    <a:lnTo>
                      <a:pt x="4" y="310"/>
                    </a:lnTo>
                    <a:lnTo>
                      <a:pt x="8" y="310"/>
                    </a:lnTo>
                    <a:lnTo>
                      <a:pt x="10" y="300"/>
                    </a:lnTo>
                    <a:lnTo>
                      <a:pt x="10" y="292"/>
                    </a:lnTo>
                    <a:lnTo>
                      <a:pt x="10" y="288"/>
                    </a:lnTo>
                    <a:lnTo>
                      <a:pt x="12" y="282"/>
                    </a:lnTo>
                    <a:lnTo>
                      <a:pt x="20" y="274"/>
                    </a:lnTo>
                    <a:lnTo>
                      <a:pt x="24" y="272"/>
                    </a:lnTo>
                    <a:lnTo>
                      <a:pt x="28" y="270"/>
                    </a:lnTo>
                    <a:lnTo>
                      <a:pt x="32" y="270"/>
                    </a:lnTo>
                    <a:lnTo>
                      <a:pt x="34" y="270"/>
                    </a:lnTo>
                    <a:lnTo>
                      <a:pt x="38" y="268"/>
                    </a:lnTo>
                    <a:lnTo>
                      <a:pt x="40" y="266"/>
                    </a:lnTo>
                    <a:lnTo>
                      <a:pt x="44" y="260"/>
                    </a:lnTo>
                    <a:lnTo>
                      <a:pt x="46" y="264"/>
                    </a:lnTo>
                    <a:lnTo>
                      <a:pt x="48" y="268"/>
                    </a:lnTo>
                    <a:lnTo>
                      <a:pt x="50" y="270"/>
                    </a:lnTo>
                    <a:lnTo>
                      <a:pt x="52" y="274"/>
                    </a:lnTo>
                    <a:lnTo>
                      <a:pt x="64" y="266"/>
                    </a:lnTo>
                    <a:lnTo>
                      <a:pt x="76" y="264"/>
                    </a:lnTo>
                    <a:lnTo>
                      <a:pt x="86" y="262"/>
                    </a:lnTo>
                    <a:lnTo>
                      <a:pt x="98" y="256"/>
                    </a:lnTo>
                    <a:lnTo>
                      <a:pt x="104" y="246"/>
                    </a:lnTo>
                    <a:lnTo>
                      <a:pt x="108" y="232"/>
                    </a:lnTo>
                    <a:lnTo>
                      <a:pt x="112" y="216"/>
                    </a:lnTo>
                    <a:lnTo>
                      <a:pt x="114" y="204"/>
                    </a:lnTo>
                    <a:lnTo>
                      <a:pt x="116" y="198"/>
                    </a:lnTo>
                    <a:lnTo>
                      <a:pt x="118" y="194"/>
                    </a:lnTo>
                    <a:lnTo>
                      <a:pt x="120" y="188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18" y="176"/>
                    </a:lnTo>
                    <a:lnTo>
                      <a:pt x="114" y="172"/>
                    </a:lnTo>
                    <a:lnTo>
                      <a:pt x="112" y="168"/>
                    </a:lnTo>
                    <a:lnTo>
                      <a:pt x="108" y="164"/>
                    </a:lnTo>
                    <a:lnTo>
                      <a:pt x="108" y="162"/>
                    </a:lnTo>
                    <a:lnTo>
                      <a:pt x="106" y="160"/>
                    </a:lnTo>
                    <a:lnTo>
                      <a:pt x="104" y="160"/>
                    </a:lnTo>
                    <a:lnTo>
                      <a:pt x="112" y="158"/>
                    </a:lnTo>
                    <a:lnTo>
                      <a:pt x="122" y="154"/>
                    </a:lnTo>
                    <a:lnTo>
                      <a:pt x="132" y="148"/>
                    </a:lnTo>
                    <a:lnTo>
                      <a:pt x="140" y="138"/>
                    </a:lnTo>
                    <a:lnTo>
                      <a:pt x="152" y="136"/>
                    </a:lnTo>
                    <a:lnTo>
                      <a:pt x="166" y="128"/>
                    </a:lnTo>
                    <a:lnTo>
                      <a:pt x="176" y="120"/>
                    </a:lnTo>
                    <a:lnTo>
                      <a:pt x="180" y="106"/>
                    </a:lnTo>
                    <a:lnTo>
                      <a:pt x="166" y="116"/>
                    </a:lnTo>
                    <a:lnTo>
                      <a:pt x="154" y="124"/>
                    </a:lnTo>
                    <a:lnTo>
                      <a:pt x="138" y="128"/>
                    </a:lnTo>
                    <a:lnTo>
                      <a:pt x="126" y="126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8" name="任意多边形 41"/>
              <p:cNvSpPr>
                <a:spLocks/>
              </p:cNvSpPr>
              <p:nvPr/>
            </p:nvSpPr>
            <p:spPr bwMode="gray">
              <a:xfrm>
                <a:off x="4818" y="1052"/>
                <a:ext cx="156" cy="344"/>
              </a:xfrm>
              <a:custGeom>
                <a:avLst/>
                <a:gdLst>
                  <a:gd name="T0" fmla="*/ 116 w 156"/>
                  <a:gd name="T1" fmla="*/ 82 h 344"/>
                  <a:gd name="T2" fmla="*/ 116 w 156"/>
                  <a:gd name="T3" fmla="*/ 108 h 344"/>
                  <a:gd name="T4" fmla="*/ 124 w 156"/>
                  <a:gd name="T5" fmla="*/ 130 h 344"/>
                  <a:gd name="T6" fmla="*/ 148 w 156"/>
                  <a:gd name="T7" fmla="*/ 146 h 344"/>
                  <a:gd name="T8" fmla="*/ 150 w 156"/>
                  <a:gd name="T9" fmla="*/ 170 h 344"/>
                  <a:gd name="T10" fmla="*/ 152 w 156"/>
                  <a:gd name="T11" fmla="*/ 196 h 344"/>
                  <a:gd name="T12" fmla="*/ 154 w 156"/>
                  <a:gd name="T13" fmla="*/ 224 h 344"/>
                  <a:gd name="T14" fmla="*/ 136 w 156"/>
                  <a:gd name="T15" fmla="*/ 216 h 344"/>
                  <a:gd name="T16" fmla="*/ 118 w 156"/>
                  <a:gd name="T17" fmla="*/ 208 h 344"/>
                  <a:gd name="T18" fmla="*/ 122 w 156"/>
                  <a:gd name="T19" fmla="*/ 198 h 344"/>
                  <a:gd name="T20" fmla="*/ 126 w 156"/>
                  <a:gd name="T21" fmla="*/ 188 h 344"/>
                  <a:gd name="T22" fmla="*/ 132 w 156"/>
                  <a:gd name="T23" fmla="*/ 168 h 344"/>
                  <a:gd name="T24" fmla="*/ 132 w 156"/>
                  <a:gd name="T25" fmla="*/ 150 h 344"/>
                  <a:gd name="T26" fmla="*/ 118 w 156"/>
                  <a:gd name="T27" fmla="*/ 152 h 344"/>
                  <a:gd name="T28" fmla="*/ 100 w 156"/>
                  <a:gd name="T29" fmla="*/ 176 h 344"/>
                  <a:gd name="T30" fmla="*/ 88 w 156"/>
                  <a:gd name="T31" fmla="*/ 196 h 344"/>
                  <a:gd name="T32" fmla="*/ 92 w 156"/>
                  <a:gd name="T33" fmla="*/ 218 h 344"/>
                  <a:gd name="T34" fmla="*/ 100 w 156"/>
                  <a:gd name="T35" fmla="*/ 238 h 344"/>
                  <a:gd name="T36" fmla="*/ 100 w 156"/>
                  <a:gd name="T37" fmla="*/ 250 h 344"/>
                  <a:gd name="T38" fmla="*/ 96 w 156"/>
                  <a:gd name="T39" fmla="*/ 256 h 344"/>
                  <a:gd name="T40" fmla="*/ 86 w 156"/>
                  <a:gd name="T41" fmla="*/ 266 h 344"/>
                  <a:gd name="T42" fmla="*/ 76 w 156"/>
                  <a:gd name="T43" fmla="*/ 282 h 344"/>
                  <a:gd name="T44" fmla="*/ 82 w 156"/>
                  <a:gd name="T45" fmla="*/ 296 h 344"/>
                  <a:gd name="T46" fmla="*/ 86 w 156"/>
                  <a:gd name="T47" fmla="*/ 320 h 344"/>
                  <a:gd name="T48" fmla="*/ 74 w 156"/>
                  <a:gd name="T49" fmla="*/ 336 h 344"/>
                  <a:gd name="T50" fmla="*/ 44 w 156"/>
                  <a:gd name="T51" fmla="*/ 330 h 344"/>
                  <a:gd name="T52" fmla="*/ 10 w 156"/>
                  <a:gd name="T53" fmla="*/ 296 h 344"/>
                  <a:gd name="T54" fmla="*/ 18 w 156"/>
                  <a:gd name="T55" fmla="*/ 272 h 344"/>
                  <a:gd name="T56" fmla="*/ 44 w 156"/>
                  <a:gd name="T57" fmla="*/ 248 h 344"/>
                  <a:gd name="T58" fmla="*/ 74 w 156"/>
                  <a:gd name="T59" fmla="*/ 226 h 344"/>
                  <a:gd name="T60" fmla="*/ 82 w 156"/>
                  <a:gd name="T61" fmla="*/ 184 h 344"/>
                  <a:gd name="T62" fmla="*/ 106 w 156"/>
                  <a:gd name="T63" fmla="*/ 144 h 344"/>
                  <a:gd name="T64" fmla="*/ 128 w 156"/>
                  <a:gd name="T65" fmla="*/ 72 h 344"/>
                  <a:gd name="T66" fmla="*/ 132 w 156"/>
                  <a:gd name="T67" fmla="*/ 46 h 344"/>
                  <a:gd name="T68" fmla="*/ 130 w 156"/>
                  <a:gd name="T69" fmla="*/ 18 h 344"/>
                  <a:gd name="T70" fmla="*/ 120 w 156"/>
                  <a:gd name="T71" fmla="*/ 2 h 344"/>
                  <a:gd name="T72" fmla="*/ 92 w 156"/>
                  <a:gd name="T73" fmla="*/ 8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56" h="344">
                    <a:moveTo>
                      <a:pt x="110" y="82"/>
                    </a:moveTo>
                    <a:lnTo>
                      <a:pt x="116" y="82"/>
                    </a:lnTo>
                    <a:lnTo>
                      <a:pt x="124" y="84"/>
                    </a:lnTo>
                    <a:lnTo>
                      <a:pt x="116" y="108"/>
                    </a:lnTo>
                    <a:lnTo>
                      <a:pt x="108" y="130"/>
                    </a:lnTo>
                    <a:lnTo>
                      <a:pt x="124" y="130"/>
                    </a:lnTo>
                    <a:lnTo>
                      <a:pt x="136" y="136"/>
                    </a:lnTo>
                    <a:lnTo>
                      <a:pt x="148" y="146"/>
                    </a:lnTo>
                    <a:lnTo>
                      <a:pt x="156" y="158"/>
                    </a:lnTo>
                    <a:lnTo>
                      <a:pt x="150" y="170"/>
                    </a:lnTo>
                    <a:lnTo>
                      <a:pt x="150" y="184"/>
                    </a:lnTo>
                    <a:lnTo>
                      <a:pt x="152" y="196"/>
                    </a:lnTo>
                    <a:lnTo>
                      <a:pt x="156" y="210"/>
                    </a:lnTo>
                    <a:lnTo>
                      <a:pt x="154" y="224"/>
                    </a:lnTo>
                    <a:lnTo>
                      <a:pt x="146" y="220"/>
                    </a:lnTo>
                    <a:lnTo>
                      <a:pt x="136" y="216"/>
                    </a:lnTo>
                    <a:lnTo>
                      <a:pt x="126" y="212"/>
                    </a:lnTo>
                    <a:lnTo>
                      <a:pt x="118" y="208"/>
                    </a:lnTo>
                    <a:lnTo>
                      <a:pt x="118" y="198"/>
                    </a:lnTo>
                    <a:lnTo>
                      <a:pt x="122" y="198"/>
                    </a:lnTo>
                    <a:lnTo>
                      <a:pt x="126" y="196"/>
                    </a:lnTo>
                    <a:lnTo>
                      <a:pt x="126" y="188"/>
                    </a:lnTo>
                    <a:lnTo>
                      <a:pt x="128" y="178"/>
                    </a:lnTo>
                    <a:lnTo>
                      <a:pt x="132" y="168"/>
                    </a:lnTo>
                    <a:lnTo>
                      <a:pt x="134" y="158"/>
                    </a:lnTo>
                    <a:lnTo>
                      <a:pt x="132" y="150"/>
                    </a:lnTo>
                    <a:lnTo>
                      <a:pt x="124" y="148"/>
                    </a:lnTo>
                    <a:lnTo>
                      <a:pt x="118" y="152"/>
                    </a:lnTo>
                    <a:lnTo>
                      <a:pt x="108" y="162"/>
                    </a:lnTo>
                    <a:lnTo>
                      <a:pt x="100" y="176"/>
                    </a:lnTo>
                    <a:lnTo>
                      <a:pt x="92" y="188"/>
                    </a:lnTo>
                    <a:lnTo>
                      <a:pt x="88" y="196"/>
                    </a:lnTo>
                    <a:lnTo>
                      <a:pt x="88" y="208"/>
                    </a:lnTo>
                    <a:lnTo>
                      <a:pt x="92" y="218"/>
                    </a:lnTo>
                    <a:lnTo>
                      <a:pt x="98" y="226"/>
                    </a:lnTo>
                    <a:lnTo>
                      <a:pt x="100" y="238"/>
                    </a:lnTo>
                    <a:lnTo>
                      <a:pt x="100" y="244"/>
                    </a:lnTo>
                    <a:lnTo>
                      <a:pt x="100" y="250"/>
                    </a:lnTo>
                    <a:lnTo>
                      <a:pt x="98" y="252"/>
                    </a:lnTo>
                    <a:lnTo>
                      <a:pt x="96" y="256"/>
                    </a:lnTo>
                    <a:lnTo>
                      <a:pt x="92" y="260"/>
                    </a:lnTo>
                    <a:lnTo>
                      <a:pt x="86" y="266"/>
                    </a:lnTo>
                    <a:lnTo>
                      <a:pt x="78" y="276"/>
                    </a:lnTo>
                    <a:lnTo>
                      <a:pt x="76" y="282"/>
                    </a:lnTo>
                    <a:lnTo>
                      <a:pt x="78" y="288"/>
                    </a:lnTo>
                    <a:lnTo>
                      <a:pt x="82" y="296"/>
                    </a:lnTo>
                    <a:lnTo>
                      <a:pt x="86" y="308"/>
                    </a:lnTo>
                    <a:lnTo>
                      <a:pt x="86" y="320"/>
                    </a:lnTo>
                    <a:lnTo>
                      <a:pt x="82" y="330"/>
                    </a:lnTo>
                    <a:lnTo>
                      <a:pt x="74" y="336"/>
                    </a:lnTo>
                    <a:lnTo>
                      <a:pt x="60" y="344"/>
                    </a:lnTo>
                    <a:lnTo>
                      <a:pt x="44" y="330"/>
                    </a:lnTo>
                    <a:lnTo>
                      <a:pt x="26" y="314"/>
                    </a:lnTo>
                    <a:lnTo>
                      <a:pt x="10" y="296"/>
                    </a:lnTo>
                    <a:lnTo>
                      <a:pt x="0" y="278"/>
                    </a:lnTo>
                    <a:lnTo>
                      <a:pt x="18" y="272"/>
                    </a:lnTo>
                    <a:lnTo>
                      <a:pt x="32" y="260"/>
                    </a:lnTo>
                    <a:lnTo>
                      <a:pt x="44" y="248"/>
                    </a:lnTo>
                    <a:lnTo>
                      <a:pt x="56" y="234"/>
                    </a:lnTo>
                    <a:lnTo>
                      <a:pt x="74" y="226"/>
                    </a:lnTo>
                    <a:lnTo>
                      <a:pt x="72" y="204"/>
                    </a:lnTo>
                    <a:lnTo>
                      <a:pt x="82" y="184"/>
                    </a:lnTo>
                    <a:lnTo>
                      <a:pt x="94" y="164"/>
                    </a:lnTo>
                    <a:lnTo>
                      <a:pt x="106" y="144"/>
                    </a:lnTo>
                    <a:lnTo>
                      <a:pt x="120" y="110"/>
                    </a:lnTo>
                    <a:lnTo>
                      <a:pt x="128" y="72"/>
                    </a:lnTo>
                    <a:lnTo>
                      <a:pt x="130" y="60"/>
                    </a:lnTo>
                    <a:lnTo>
                      <a:pt x="132" y="46"/>
                    </a:lnTo>
                    <a:lnTo>
                      <a:pt x="132" y="32"/>
                    </a:lnTo>
                    <a:lnTo>
                      <a:pt x="130" y="18"/>
                    </a:lnTo>
                    <a:lnTo>
                      <a:pt x="126" y="8"/>
                    </a:lnTo>
                    <a:lnTo>
                      <a:pt x="120" y="2"/>
                    </a:lnTo>
                    <a:lnTo>
                      <a:pt x="108" y="0"/>
                    </a:lnTo>
                    <a:lnTo>
                      <a:pt x="92" y="8"/>
                    </a:lnTo>
                    <a:lnTo>
                      <a:pt x="110" y="82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59" name="任意多边形 42"/>
              <p:cNvSpPr>
                <a:spLocks/>
              </p:cNvSpPr>
              <p:nvPr/>
            </p:nvSpPr>
            <p:spPr bwMode="gray">
              <a:xfrm>
                <a:off x="4818" y="1052"/>
                <a:ext cx="156" cy="344"/>
              </a:xfrm>
              <a:custGeom>
                <a:avLst/>
                <a:gdLst>
                  <a:gd name="T0" fmla="*/ 116 w 156"/>
                  <a:gd name="T1" fmla="*/ 82 h 344"/>
                  <a:gd name="T2" fmla="*/ 116 w 156"/>
                  <a:gd name="T3" fmla="*/ 108 h 344"/>
                  <a:gd name="T4" fmla="*/ 124 w 156"/>
                  <a:gd name="T5" fmla="*/ 130 h 344"/>
                  <a:gd name="T6" fmla="*/ 148 w 156"/>
                  <a:gd name="T7" fmla="*/ 146 h 344"/>
                  <a:gd name="T8" fmla="*/ 150 w 156"/>
                  <a:gd name="T9" fmla="*/ 170 h 344"/>
                  <a:gd name="T10" fmla="*/ 152 w 156"/>
                  <a:gd name="T11" fmla="*/ 196 h 344"/>
                  <a:gd name="T12" fmla="*/ 154 w 156"/>
                  <a:gd name="T13" fmla="*/ 224 h 344"/>
                  <a:gd name="T14" fmla="*/ 136 w 156"/>
                  <a:gd name="T15" fmla="*/ 216 h 344"/>
                  <a:gd name="T16" fmla="*/ 118 w 156"/>
                  <a:gd name="T17" fmla="*/ 208 h 344"/>
                  <a:gd name="T18" fmla="*/ 122 w 156"/>
                  <a:gd name="T19" fmla="*/ 198 h 344"/>
                  <a:gd name="T20" fmla="*/ 126 w 156"/>
                  <a:gd name="T21" fmla="*/ 188 h 344"/>
                  <a:gd name="T22" fmla="*/ 132 w 156"/>
                  <a:gd name="T23" fmla="*/ 168 h 344"/>
                  <a:gd name="T24" fmla="*/ 132 w 156"/>
                  <a:gd name="T25" fmla="*/ 150 h 344"/>
                  <a:gd name="T26" fmla="*/ 118 w 156"/>
                  <a:gd name="T27" fmla="*/ 152 h 344"/>
                  <a:gd name="T28" fmla="*/ 100 w 156"/>
                  <a:gd name="T29" fmla="*/ 176 h 344"/>
                  <a:gd name="T30" fmla="*/ 88 w 156"/>
                  <a:gd name="T31" fmla="*/ 196 h 344"/>
                  <a:gd name="T32" fmla="*/ 92 w 156"/>
                  <a:gd name="T33" fmla="*/ 218 h 344"/>
                  <a:gd name="T34" fmla="*/ 100 w 156"/>
                  <a:gd name="T35" fmla="*/ 238 h 344"/>
                  <a:gd name="T36" fmla="*/ 100 w 156"/>
                  <a:gd name="T37" fmla="*/ 250 h 344"/>
                  <a:gd name="T38" fmla="*/ 96 w 156"/>
                  <a:gd name="T39" fmla="*/ 256 h 344"/>
                  <a:gd name="T40" fmla="*/ 86 w 156"/>
                  <a:gd name="T41" fmla="*/ 266 h 344"/>
                  <a:gd name="T42" fmla="*/ 76 w 156"/>
                  <a:gd name="T43" fmla="*/ 282 h 344"/>
                  <a:gd name="T44" fmla="*/ 82 w 156"/>
                  <a:gd name="T45" fmla="*/ 296 h 344"/>
                  <a:gd name="T46" fmla="*/ 86 w 156"/>
                  <a:gd name="T47" fmla="*/ 320 h 344"/>
                  <a:gd name="T48" fmla="*/ 74 w 156"/>
                  <a:gd name="T49" fmla="*/ 336 h 344"/>
                  <a:gd name="T50" fmla="*/ 44 w 156"/>
                  <a:gd name="T51" fmla="*/ 330 h 344"/>
                  <a:gd name="T52" fmla="*/ 10 w 156"/>
                  <a:gd name="T53" fmla="*/ 296 h 344"/>
                  <a:gd name="T54" fmla="*/ 18 w 156"/>
                  <a:gd name="T55" fmla="*/ 272 h 344"/>
                  <a:gd name="T56" fmla="*/ 44 w 156"/>
                  <a:gd name="T57" fmla="*/ 248 h 344"/>
                  <a:gd name="T58" fmla="*/ 74 w 156"/>
                  <a:gd name="T59" fmla="*/ 226 h 344"/>
                  <a:gd name="T60" fmla="*/ 82 w 156"/>
                  <a:gd name="T61" fmla="*/ 184 h 344"/>
                  <a:gd name="T62" fmla="*/ 106 w 156"/>
                  <a:gd name="T63" fmla="*/ 144 h 344"/>
                  <a:gd name="T64" fmla="*/ 128 w 156"/>
                  <a:gd name="T65" fmla="*/ 72 h 344"/>
                  <a:gd name="T66" fmla="*/ 132 w 156"/>
                  <a:gd name="T67" fmla="*/ 46 h 344"/>
                  <a:gd name="T68" fmla="*/ 130 w 156"/>
                  <a:gd name="T69" fmla="*/ 18 h 344"/>
                  <a:gd name="T70" fmla="*/ 120 w 156"/>
                  <a:gd name="T71" fmla="*/ 2 h 344"/>
                  <a:gd name="T72" fmla="*/ 92 w 156"/>
                  <a:gd name="T73" fmla="*/ 8 h 3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56" h="344">
                    <a:moveTo>
                      <a:pt x="110" y="82"/>
                    </a:moveTo>
                    <a:lnTo>
                      <a:pt x="116" y="82"/>
                    </a:lnTo>
                    <a:lnTo>
                      <a:pt x="124" y="84"/>
                    </a:lnTo>
                    <a:lnTo>
                      <a:pt x="116" y="108"/>
                    </a:lnTo>
                    <a:lnTo>
                      <a:pt x="108" y="130"/>
                    </a:lnTo>
                    <a:lnTo>
                      <a:pt x="124" y="130"/>
                    </a:lnTo>
                    <a:lnTo>
                      <a:pt x="136" y="136"/>
                    </a:lnTo>
                    <a:lnTo>
                      <a:pt x="148" y="146"/>
                    </a:lnTo>
                    <a:lnTo>
                      <a:pt x="156" y="158"/>
                    </a:lnTo>
                    <a:lnTo>
                      <a:pt x="150" y="170"/>
                    </a:lnTo>
                    <a:lnTo>
                      <a:pt x="150" y="184"/>
                    </a:lnTo>
                    <a:lnTo>
                      <a:pt x="152" y="196"/>
                    </a:lnTo>
                    <a:lnTo>
                      <a:pt x="156" y="210"/>
                    </a:lnTo>
                    <a:lnTo>
                      <a:pt x="154" y="224"/>
                    </a:lnTo>
                    <a:lnTo>
                      <a:pt x="146" y="220"/>
                    </a:lnTo>
                    <a:lnTo>
                      <a:pt x="136" y="216"/>
                    </a:lnTo>
                    <a:lnTo>
                      <a:pt x="126" y="212"/>
                    </a:lnTo>
                    <a:lnTo>
                      <a:pt x="118" y="208"/>
                    </a:lnTo>
                    <a:lnTo>
                      <a:pt x="118" y="198"/>
                    </a:lnTo>
                    <a:lnTo>
                      <a:pt x="122" y="198"/>
                    </a:lnTo>
                    <a:lnTo>
                      <a:pt x="126" y="196"/>
                    </a:lnTo>
                    <a:lnTo>
                      <a:pt x="126" y="188"/>
                    </a:lnTo>
                    <a:lnTo>
                      <a:pt x="128" y="178"/>
                    </a:lnTo>
                    <a:lnTo>
                      <a:pt x="132" y="168"/>
                    </a:lnTo>
                    <a:lnTo>
                      <a:pt x="134" y="158"/>
                    </a:lnTo>
                    <a:lnTo>
                      <a:pt x="132" y="150"/>
                    </a:lnTo>
                    <a:lnTo>
                      <a:pt x="124" y="148"/>
                    </a:lnTo>
                    <a:lnTo>
                      <a:pt x="118" y="152"/>
                    </a:lnTo>
                    <a:lnTo>
                      <a:pt x="108" y="162"/>
                    </a:lnTo>
                    <a:lnTo>
                      <a:pt x="100" y="176"/>
                    </a:lnTo>
                    <a:lnTo>
                      <a:pt x="92" y="188"/>
                    </a:lnTo>
                    <a:lnTo>
                      <a:pt x="88" y="196"/>
                    </a:lnTo>
                    <a:lnTo>
                      <a:pt x="88" y="208"/>
                    </a:lnTo>
                    <a:lnTo>
                      <a:pt x="92" y="218"/>
                    </a:lnTo>
                    <a:lnTo>
                      <a:pt x="98" y="226"/>
                    </a:lnTo>
                    <a:lnTo>
                      <a:pt x="100" y="238"/>
                    </a:lnTo>
                    <a:lnTo>
                      <a:pt x="100" y="244"/>
                    </a:lnTo>
                    <a:lnTo>
                      <a:pt x="100" y="250"/>
                    </a:lnTo>
                    <a:lnTo>
                      <a:pt x="98" y="252"/>
                    </a:lnTo>
                    <a:lnTo>
                      <a:pt x="96" y="256"/>
                    </a:lnTo>
                    <a:lnTo>
                      <a:pt x="92" y="260"/>
                    </a:lnTo>
                    <a:lnTo>
                      <a:pt x="86" y="266"/>
                    </a:lnTo>
                    <a:lnTo>
                      <a:pt x="78" y="276"/>
                    </a:lnTo>
                    <a:lnTo>
                      <a:pt x="76" y="282"/>
                    </a:lnTo>
                    <a:lnTo>
                      <a:pt x="78" y="288"/>
                    </a:lnTo>
                    <a:lnTo>
                      <a:pt x="82" y="296"/>
                    </a:lnTo>
                    <a:lnTo>
                      <a:pt x="86" y="308"/>
                    </a:lnTo>
                    <a:lnTo>
                      <a:pt x="86" y="320"/>
                    </a:lnTo>
                    <a:lnTo>
                      <a:pt x="82" y="330"/>
                    </a:lnTo>
                    <a:lnTo>
                      <a:pt x="74" y="336"/>
                    </a:lnTo>
                    <a:lnTo>
                      <a:pt x="60" y="344"/>
                    </a:lnTo>
                    <a:lnTo>
                      <a:pt x="44" y="330"/>
                    </a:lnTo>
                    <a:lnTo>
                      <a:pt x="26" y="314"/>
                    </a:lnTo>
                    <a:lnTo>
                      <a:pt x="10" y="296"/>
                    </a:lnTo>
                    <a:lnTo>
                      <a:pt x="0" y="278"/>
                    </a:lnTo>
                    <a:lnTo>
                      <a:pt x="18" y="272"/>
                    </a:lnTo>
                    <a:lnTo>
                      <a:pt x="32" y="260"/>
                    </a:lnTo>
                    <a:lnTo>
                      <a:pt x="44" y="248"/>
                    </a:lnTo>
                    <a:lnTo>
                      <a:pt x="56" y="234"/>
                    </a:lnTo>
                    <a:lnTo>
                      <a:pt x="74" y="226"/>
                    </a:lnTo>
                    <a:lnTo>
                      <a:pt x="72" y="204"/>
                    </a:lnTo>
                    <a:lnTo>
                      <a:pt x="82" y="184"/>
                    </a:lnTo>
                    <a:lnTo>
                      <a:pt x="94" y="164"/>
                    </a:lnTo>
                    <a:lnTo>
                      <a:pt x="106" y="144"/>
                    </a:lnTo>
                    <a:lnTo>
                      <a:pt x="120" y="110"/>
                    </a:lnTo>
                    <a:lnTo>
                      <a:pt x="128" y="72"/>
                    </a:lnTo>
                    <a:lnTo>
                      <a:pt x="130" y="60"/>
                    </a:lnTo>
                    <a:lnTo>
                      <a:pt x="132" y="46"/>
                    </a:lnTo>
                    <a:lnTo>
                      <a:pt x="132" y="32"/>
                    </a:lnTo>
                    <a:lnTo>
                      <a:pt x="130" y="18"/>
                    </a:lnTo>
                    <a:lnTo>
                      <a:pt x="126" y="8"/>
                    </a:lnTo>
                    <a:lnTo>
                      <a:pt x="120" y="2"/>
                    </a:lnTo>
                    <a:lnTo>
                      <a:pt x="108" y="0"/>
                    </a:lnTo>
                    <a:lnTo>
                      <a:pt x="92" y="8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0" name="任意多边形 43"/>
              <p:cNvSpPr>
                <a:spLocks/>
              </p:cNvSpPr>
              <p:nvPr/>
            </p:nvSpPr>
            <p:spPr bwMode="gray">
              <a:xfrm>
                <a:off x="4702" y="1271"/>
                <a:ext cx="269" cy="182"/>
              </a:xfrm>
              <a:custGeom>
                <a:avLst/>
                <a:gdLst>
                  <a:gd name="T0" fmla="*/ 6 w 268"/>
                  <a:gd name="T1" fmla="*/ 2 h 184"/>
                  <a:gd name="T2" fmla="*/ 22 w 268"/>
                  <a:gd name="T3" fmla="*/ 4 h 184"/>
                  <a:gd name="T4" fmla="*/ 40 w 268"/>
                  <a:gd name="T5" fmla="*/ 24 h 184"/>
                  <a:gd name="T6" fmla="*/ 54 w 268"/>
                  <a:gd name="T7" fmla="*/ 44 h 184"/>
                  <a:gd name="T8" fmla="*/ 74 w 268"/>
                  <a:gd name="T9" fmla="*/ 62 h 184"/>
                  <a:gd name="T10" fmla="*/ 102 w 268"/>
                  <a:gd name="T11" fmla="*/ 84 h 184"/>
                  <a:gd name="T12" fmla="*/ 108 w 268"/>
                  <a:gd name="T13" fmla="*/ 104 h 184"/>
                  <a:gd name="T14" fmla="*/ 106 w 268"/>
                  <a:gd name="T15" fmla="*/ 120 h 184"/>
                  <a:gd name="T16" fmla="*/ 102 w 268"/>
                  <a:gd name="T17" fmla="*/ 124 h 184"/>
                  <a:gd name="T18" fmla="*/ 100 w 268"/>
                  <a:gd name="T19" fmla="*/ 130 h 184"/>
                  <a:gd name="T20" fmla="*/ 102 w 268"/>
                  <a:gd name="T21" fmla="*/ 134 h 184"/>
                  <a:gd name="T22" fmla="*/ 114 w 268"/>
                  <a:gd name="T23" fmla="*/ 140 h 184"/>
                  <a:gd name="T24" fmla="*/ 144 w 268"/>
                  <a:gd name="T25" fmla="*/ 140 h 184"/>
                  <a:gd name="T26" fmla="*/ 164 w 268"/>
                  <a:gd name="T27" fmla="*/ 148 h 184"/>
                  <a:gd name="T28" fmla="*/ 176 w 268"/>
                  <a:gd name="T29" fmla="*/ 156 h 184"/>
                  <a:gd name="T30" fmla="*/ 190 w 268"/>
                  <a:gd name="T31" fmla="*/ 164 h 184"/>
                  <a:gd name="T32" fmla="*/ 218 w 268"/>
                  <a:gd name="T33" fmla="*/ 164 h 184"/>
                  <a:gd name="T34" fmla="*/ 240 w 268"/>
                  <a:gd name="T35" fmla="*/ 162 h 184"/>
                  <a:gd name="T36" fmla="*/ 260 w 268"/>
                  <a:gd name="T37" fmla="*/ 164 h 184"/>
                  <a:gd name="T38" fmla="*/ 268 w 268"/>
                  <a:gd name="T39" fmla="*/ 176 h 184"/>
                  <a:gd name="T40" fmla="*/ 250 w 268"/>
                  <a:gd name="T41" fmla="*/ 184 h 184"/>
                  <a:gd name="T42" fmla="*/ 222 w 268"/>
                  <a:gd name="T43" fmla="*/ 184 h 184"/>
                  <a:gd name="T44" fmla="*/ 198 w 268"/>
                  <a:gd name="T45" fmla="*/ 182 h 184"/>
                  <a:gd name="T46" fmla="*/ 176 w 268"/>
                  <a:gd name="T47" fmla="*/ 174 h 184"/>
                  <a:gd name="T48" fmla="*/ 148 w 268"/>
                  <a:gd name="T49" fmla="*/ 162 h 184"/>
                  <a:gd name="T50" fmla="*/ 114 w 268"/>
                  <a:gd name="T51" fmla="*/ 158 h 184"/>
                  <a:gd name="T52" fmla="*/ 86 w 268"/>
                  <a:gd name="T53" fmla="*/ 146 h 184"/>
                  <a:gd name="T54" fmla="*/ 84 w 268"/>
                  <a:gd name="T55" fmla="*/ 136 h 184"/>
                  <a:gd name="T56" fmla="*/ 82 w 268"/>
                  <a:gd name="T57" fmla="*/ 128 h 184"/>
                  <a:gd name="T58" fmla="*/ 78 w 268"/>
                  <a:gd name="T59" fmla="*/ 120 h 184"/>
                  <a:gd name="T60" fmla="*/ 70 w 268"/>
                  <a:gd name="T61" fmla="*/ 116 h 184"/>
                  <a:gd name="T62" fmla="*/ 56 w 268"/>
                  <a:gd name="T63" fmla="*/ 96 h 184"/>
                  <a:gd name="T64" fmla="*/ 38 w 268"/>
                  <a:gd name="T65" fmla="*/ 66 h 184"/>
                  <a:gd name="T66" fmla="*/ 18 w 268"/>
                  <a:gd name="T67" fmla="*/ 40 h 184"/>
                  <a:gd name="T68" fmla="*/ 4 w 268"/>
                  <a:gd name="T69" fmla="*/ 16 h 184"/>
                  <a:gd name="T70" fmla="*/ 12 w 268"/>
                  <a:gd name="T71" fmla="*/ 8 h 184"/>
                  <a:gd name="T72" fmla="*/ 16 w 268"/>
                  <a:gd name="T73" fmla="*/ 6 h 18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68" h="184">
                    <a:moveTo>
                      <a:pt x="0" y="12"/>
                    </a:moveTo>
                    <a:lnTo>
                      <a:pt x="6" y="2"/>
                    </a:lnTo>
                    <a:lnTo>
                      <a:pt x="14" y="0"/>
                    </a:lnTo>
                    <a:lnTo>
                      <a:pt x="22" y="4"/>
                    </a:lnTo>
                    <a:lnTo>
                      <a:pt x="30" y="12"/>
                    </a:lnTo>
                    <a:lnTo>
                      <a:pt x="40" y="24"/>
                    </a:lnTo>
                    <a:lnTo>
                      <a:pt x="46" y="36"/>
                    </a:lnTo>
                    <a:lnTo>
                      <a:pt x="54" y="44"/>
                    </a:lnTo>
                    <a:lnTo>
                      <a:pt x="58" y="50"/>
                    </a:lnTo>
                    <a:lnTo>
                      <a:pt x="74" y="62"/>
                    </a:lnTo>
                    <a:lnTo>
                      <a:pt x="92" y="74"/>
                    </a:lnTo>
                    <a:lnTo>
                      <a:pt x="102" y="84"/>
                    </a:lnTo>
                    <a:lnTo>
                      <a:pt x="106" y="94"/>
                    </a:lnTo>
                    <a:lnTo>
                      <a:pt x="108" y="104"/>
                    </a:lnTo>
                    <a:lnTo>
                      <a:pt x="108" y="116"/>
                    </a:lnTo>
                    <a:lnTo>
                      <a:pt x="106" y="120"/>
                    </a:lnTo>
                    <a:lnTo>
                      <a:pt x="104" y="122"/>
                    </a:lnTo>
                    <a:lnTo>
                      <a:pt x="102" y="124"/>
                    </a:lnTo>
                    <a:lnTo>
                      <a:pt x="102" y="128"/>
                    </a:lnTo>
                    <a:lnTo>
                      <a:pt x="100" y="130"/>
                    </a:lnTo>
                    <a:lnTo>
                      <a:pt x="100" y="132"/>
                    </a:lnTo>
                    <a:lnTo>
                      <a:pt x="102" y="134"/>
                    </a:lnTo>
                    <a:lnTo>
                      <a:pt x="106" y="138"/>
                    </a:lnTo>
                    <a:lnTo>
                      <a:pt x="114" y="140"/>
                    </a:lnTo>
                    <a:lnTo>
                      <a:pt x="128" y="140"/>
                    </a:lnTo>
                    <a:lnTo>
                      <a:pt x="144" y="140"/>
                    </a:lnTo>
                    <a:lnTo>
                      <a:pt x="158" y="144"/>
                    </a:lnTo>
                    <a:lnTo>
                      <a:pt x="164" y="148"/>
                    </a:lnTo>
                    <a:lnTo>
                      <a:pt x="170" y="152"/>
                    </a:lnTo>
                    <a:lnTo>
                      <a:pt x="176" y="156"/>
                    </a:lnTo>
                    <a:lnTo>
                      <a:pt x="182" y="160"/>
                    </a:lnTo>
                    <a:lnTo>
                      <a:pt x="190" y="164"/>
                    </a:lnTo>
                    <a:lnTo>
                      <a:pt x="204" y="166"/>
                    </a:lnTo>
                    <a:lnTo>
                      <a:pt x="218" y="164"/>
                    </a:lnTo>
                    <a:lnTo>
                      <a:pt x="232" y="162"/>
                    </a:lnTo>
                    <a:lnTo>
                      <a:pt x="240" y="162"/>
                    </a:lnTo>
                    <a:lnTo>
                      <a:pt x="250" y="162"/>
                    </a:lnTo>
                    <a:lnTo>
                      <a:pt x="260" y="164"/>
                    </a:lnTo>
                    <a:lnTo>
                      <a:pt x="268" y="168"/>
                    </a:lnTo>
                    <a:lnTo>
                      <a:pt x="268" y="176"/>
                    </a:lnTo>
                    <a:lnTo>
                      <a:pt x="262" y="180"/>
                    </a:lnTo>
                    <a:lnTo>
                      <a:pt x="250" y="184"/>
                    </a:lnTo>
                    <a:lnTo>
                      <a:pt x="236" y="184"/>
                    </a:lnTo>
                    <a:lnTo>
                      <a:pt x="222" y="184"/>
                    </a:lnTo>
                    <a:lnTo>
                      <a:pt x="212" y="184"/>
                    </a:lnTo>
                    <a:lnTo>
                      <a:pt x="198" y="182"/>
                    </a:lnTo>
                    <a:lnTo>
                      <a:pt x="186" y="180"/>
                    </a:lnTo>
                    <a:lnTo>
                      <a:pt x="176" y="174"/>
                    </a:lnTo>
                    <a:lnTo>
                      <a:pt x="162" y="166"/>
                    </a:lnTo>
                    <a:lnTo>
                      <a:pt x="148" y="162"/>
                    </a:lnTo>
                    <a:lnTo>
                      <a:pt x="132" y="160"/>
                    </a:lnTo>
                    <a:lnTo>
                      <a:pt x="114" y="158"/>
                    </a:lnTo>
                    <a:lnTo>
                      <a:pt x="98" y="154"/>
                    </a:lnTo>
                    <a:lnTo>
                      <a:pt x="86" y="146"/>
                    </a:lnTo>
                    <a:lnTo>
                      <a:pt x="84" y="142"/>
                    </a:lnTo>
                    <a:lnTo>
                      <a:pt x="84" y="136"/>
                    </a:lnTo>
                    <a:lnTo>
                      <a:pt x="82" y="132"/>
                    </a:lnTo>
                    <a:lnTo>
                      <a:pt x="82" y="128"/>
                    </a:lnTo>
                    <a:lnTo>
                      <a:pt x="80" y="124"/>
                    </a:lnTo>
                    <a:lnTo>
                      <a:pt x="78" y="120"/>
                    </a:lnTo>
                    <a:lnTo>
                      <a:pt x="74" y="118"/>
                    </a:lnTo>
                    <a:lnTo>
                      <a:pt x="70" y="116"/>
                    </a:lnTo>
                    <a:lnTo>
                      <a:pt x="66" y="114"/>
                    </a:lnTo>
                    <a:lnTo>
                      <a:pt x="56" y="96"/>
                    </a:lnTo>
                    <a:lnTo>
                      <a:pt x="46" y="76"/>
                    </a:lnTo>
                    <a:lnTo>
                      <a:pt x="38" y="66"/>
                    </a:lnTo>
                    <a:lnTo>
                      <a:pt x="28" y="54"/>
                    </a:lnTo>
                    <a:lnTo>
                      <a:pt x="18" y="40"/>
                    </a:lnTo>
                    <a:lnTo>
                      <a:pt x="8" y="28"/>
                    </a:lnTo>
                    <a:lnTo>
                      <a:pt x="4" y="16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1" name="任意多边形 44"/>
              <p:cNvSpPr>
                <a:spLocks/>
              </p:cNvSpPr>
              <p:nvPr/>
            </p:nvSpPr>
            <p:spPr bwMode="gray">
              <a:xfrm>
                <a:off x="4702" y="1271"/>
                <a:ext cx="269" cy="182"/>
              </a:xfrm>
              <a:custGeom>
                <a:avLst/>
                <a:gdLst>
                  <a:gd name="T0" fmla="*/ 6 w 268"/>
                  <a:gd name="T1" fmla="*/ 2 h 184"/>
                  <a:gd name="T2" fmla="*/ 22 w 268"/>
                  <a:gd name="T3" fmla="*/ 4 h 184"/>
                  <a:gd name="T4" fmla="*/ 40 w 268"/>
                  <a:gd name="T5" fmla="*/ 24 h 184"/>
                  <a:gd name="T6" fmla="*/ 54 w 268"/>
                  <a:gd name="T7" fmla="*/ 44 h 184"/>
                  <a:gd name="T8" fmla="*/ 74 w 268"/>
                  <a:gd name="T9" fmla="*/ 62 h 184"/>
                  <a:gd name="T10" fmla="*/ 102 w 268"/>
                  <a:gd name="T11" fmla="*/ 84 h 184"/>
                  <a:gd name="T12" fmla="*/ 108 w 268"/>
                  <a:gd name="T13" fmla="*/ 104 h 184"/>
                  <a:gd name="T14" fmla="*/ 106 w 268"/>
                  <a:gd name="T15" fmla="*/ 120 h 184"/>
                  <a:gd name="T16" fmla="*/ 102 w 268"/>
                  <a:gd name="T17" fmla="*/ 124 h 184"/>
                  <a:gd name="T18" fmla="*/ 100 w 268"/>
                  <a:gd name="T19" fmla="*/ 130 h 184"/>
                  <a:gd name="T20" fmla="*/ 102 w 268"/>
                  <a:gd name="T21" fmla="*/ 134 h 184"/>
                  <a:gd name="T22" fmla="*/ 114 w 268"/>
                  <a:gd name="T23" fmla="*/ 140 h 184"/>
                  <a:gd name="T24" fmla="*/ 144 w 268"/>
                  <a:gd name="T25" fmla="*/ 140 h 184"/>
                  <a:gd name="T26" fmla="*/ 164 w 268"/>
                  <a:gd name="T27" fmla="*/ 148 h 184"/>
                  <a:gd name="T28" fmla="*/ 176 w 268"/>
                  <a:gd name="T29" fmla="*/ 156 h 184"/>
                  <a:gd name="T30" fmla="*/ 190 w 268"/>
                  <a:gd name="T31" fmla="*/ 164 h 184"/>
                  <a:gd name="T32" fmla="*/ 218 w 268"/>
                  <a:gd name="T33" fmla="*/ 164 h 184"/>
                  <a:gd name="T34" fmla="*/ 240 w 268"/>
                  <a:gd name="T35" fmla="*/ 162 h 184"/>
                  <a:gd name="T36" fmla="*/ 260 w 268"/>
                  <a:gd name="T37" fmla="*/ 164 h 184"/>
                  <a:gd name="T38" fmla="*/ 268 w 268"/>
                  <a:gd name="T39" fmla="*/ 176 h 184"/>
                  <a:gd name="T40" fmla="*/ 250 w 268"/>
                  <a:gd name="T41" fmla="*/ 184 h 184"/>
                  <a:gd name="T42" fmla="*/ 222 w 268"/>
                  <a:gd name="T43" fmla="*/ 184 h 184"/>
                  <a:gd name="T44" fmla="*/ 198 w 268"/>
                  <a:gd name="T45" fmla="*/ 182 h 184"/>
                  <a:gd name="T46" fmla="*/ 176 w 268"/>
                  <a:gd name="T47" fmla="*/ 174 h 184"/>
                  <a:gd name="T48" fmla="*/ 148 w 268"/>
                  <a:gd name="T49" fmla="*/ 162 h 184"/>
                  <a:gd name="T50" fmla="*/ 114 w 268"/>
                  <a:gd name="T51" fmla="*/ 158 h 184"/>
                  <a:gd name="T52" fmla="*/ 86 w 268"/>
                  <a:gd name="T53" fmla="*/ 146 h 184"/>
                  <a:gd name="T54" fmla="*/ 84 w 268"/>
                  <a:gd name="T55" fmla="*/ 136 h 184"/>
                  <a:gd name="T56" fmla="*/ 82 w 268"/>
                  <a:gd name="T57" fmla="*/ 128 h 184"/>
                  <a:gd name="T58" fmla="*/ 78 w 268"/>
                  <a:gd name="T59" fmla="*/ 120 h 184"/>
                  <a:gd name="T60" fmla="*/ 70 w 268"/>
                  <a:gd name="T61" fmla="*/ 116 h 184"/>
                  <a:gd name="T62" fmla="*/ 56 w 268"/>
                  <a:gd name="T63" fmla="*/ 96 h 184"/>
                  <a:gd name="T64" fmla="*/ 38 w 268"/>
                  <a:gd name="T65" fmla="*/ 66 h 184"/>
                  <a:gd name="T66" fmla="*/ 18 w 268"/>
                  <a:gd name="T67" fmla="*/ 40 h 184"/>
                  <a:gd name="T68" fmla="*/ 4 w 268"/>
                  <a:gd name="T69" fmla="*/ 16 h 184"/>
                  <a:gd name="T70" fmla="*/ 12 w 268"/>
                  <a:gd name="T71" fmla="*/ 8 h 184"/>
                  <a:gd name="T72" fmla="*/ 16 w 268"/>
                  <a:gd name="T73" fmla="*/ 6 h 18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268" h="184">
                    <a:moveTo>
                      <a:pt x="0" y="12"/>
                    </a:moveTo>
                    <a:lnTo>
                      <a:pt x="6" y="2"/>
                    </a:lnTo>
                    <a:lnTo>
                      <a:pt x="14" y="0"/>
                    </a:lnTo>
                    <a:lnTo>
                      <a:pt x="22" y="4"/>
                    </a:lnTo>
                    <a:lnTo>
                      <a:pt x="30" y="12"/>
                    </a:lnTo>
                    <a:lnTo>
                      <a:pt x="40" y="24"/>
                    </a:lnTo>
                    <a:lnTo>
                      <a:pt x="46" y="36"/>
                    </a:lnTo>
                    <a:lnTo>
                      <a:pt x="54" y="44"/>
                    </a:lnTo>
                    <a:lnTo>
                      <a:pt x="58" y="50"/>
                    </a:lnTo>
                    <a:lnTo>
                      <a:pt x="74" y="62"/>
                    </a:lnTo>
                    <a:lnTo>
                      <a:pt x="92" y="74"/>
                    </a:lnTo>
                    <a:lnTo>
                      <a:pt x="102" y="84"/>
                    </a:lnTo>
                    <a:lnTo>
                      <a:pt x="106" y="94"/>
                    </a:lnTo>
                    <a:lnTo>
                      <a:pt x="108" y="104"/>
                    </a:lnTo>
                    <a:lnTo>
                      <a:pt x="108" y="116"/>
                    </a:lnTo>
                    <a:lnTo>
                      <a:pt x="106" y="120"/>
                    </a:lnTo>
                    <a:lnTo>
                      <a:pt x="104" y="122"/>
                    </a:lnTo>
                    <a:lnTo>
                      <a:pt x="102" y="124"/>
                    </a:lnTo>
                    <a:lnTo>
                      <a:pt x="102" y="128"/>
                    </a:lnTo>
                    <a:lnTo>
                      <a:pt x="100" y="130"/>
                    </a:lnTo>
                    <a:lnTo>
                      <a:pt x="100" y="132"/>
                    </a:lnTo>
                    <a:lnTo>
                      <a:pt x="102" y="134"/>
                    </a:lnTo>
                    <a:lnTo>
                      <a:pt x="106" y="138"/>
                    </a:lnTo>
                    <a:lnTo>
                      <a:pt x="114" y="140"/>
                    </a:lnTo>
                    <a:lnTo>
                      <a:pt x="128" y="140"/>
                    </a:lnTo>
                    <a:lnTo>
                      <a:pt x="144" y="140"/>
                    </a:lnTo>
                    <a:lnTo>
                      <a:pt x="158" y="144"/>
                    </a:lnTo>
                    <a:lnTo>
                      <a:pt x="164" y="148"/>
                    </a:lnTo>
                    <a:lnTo>
                      <a:pt x="170" y="152"/>
                    </a:lnTo>
                    <a:lnTo>
                      <a:pt x="176" y="156"/>
                    </a:lnTo>
                    <a:lnTo>
                      <a:pt x="182" y="160"/>
                    </a:lnTo>
                    <a:lnTo>
                      <a:pt x="190" y="164"/>
                    </a:lnTo>
                    <a:lnTo>
                      <a:pt x="204" y="166"/>
                    </a:lnTo>
                    <a:lnTo>
                      <a:pt x="218" y="164"/>
                    </a:lnTo>
                    <a:lnTo>
                      <a:pt x="232" y="162"/>
                    </a:lnTo>
                    <a:lnTo>
                      <a:pt x="240" y="162"/>
                    </a:lnTo>
                    <a:lnTo>
                      <a:pt x="250" y="162"/>
                    </a:lnTo>
                    <a:lnTo>
                      <a:pt x="260" y="164"/>
                    </a:lnTo>
                    <a:lnTo>
                      <a:pt x="268" y="168"/>
                    </a:lnTo>
                    <a:lnTo>
                      <a:pt x="268" y="176"/>
                    </a:lnTo>
                    <a:lnTo>
                      <a:pt x="262" y="180"/>
                    </a:lnTo>
                    <a:lnTo>
                      <a:pt x="250" y="184"/>
                    </a:lnTo>
                    <a:lnTo>
                      <a:pt x="236" y="184"/>
                    </a:lnTo>
                    <a:lnTo>
                      <a:pt x="222" y="184"/>
                    </a:lnTo>
                    <a:lnTo>
                      <a:pt x="212" y="184"/>
                    </a:lnTo>
                    <a:lnTo>
                      <a:pt x="198" y="182"/>
                    </a:lnTo>
                    <a:lnTo>
                      <a:pt x="186" y="180"/>
                    </a:lnTo>
                    <a:lnTo>
                      <a:pt x="176" y="174"/>
                    </a:lnTo>
                    <a:lnTo>
                      <a:pt x="162" y="166"/>
                    </a:lnTo>
                    <a:lnTo>
                      <a:pt x="148" y="162"/>
                    </a:lnTo>
                    <a:lnTo>
                      <a:pt x="132" y="160"/>
                    </a:lnTo>
                    <a:lnTo>
                      <a:pt x="114" y="158"/>
                    </a:lnTo>
                    <a:lnTo>
                      <a:pt x="98" y="154"/>
                    </a:lnTo>
                    <a:lnTo>
                      <a:pt x="86" y="146"/>
                    </a:lnTo>
                    <a:lnTo>
                      <a:pt x="84" y="142"/>
                    </a:lnTo>
                    <a:lnTo>
                      <a:pt x="84" y="136"/>
                    </a:lnTo>
                    <a:lnTo>
                      <a:pt x="82" y="132"/>
                    </a:lnTo>
                    <a:lnTo>
                      <a:pt x="82" y="128"/>
                    </a:lnTo>
                    <a:lnTo>
                      <a:pt x="80" y="124"/>
                    </a:lnTo>
                    <a:lnTo>
                      <a:pt x="78" y="120"/>
                    </a:lnTo>
                    <a:lnTo>
                      <a:pt x="74" y="118"/>
                    </a:lnTo>
                    <a:lnTo>
                      <a:pt x="70" y="116"/>
                    </a:lnTo>
                    <a:lnTo>
                      <a:pt x="66" y="114"/>
                    </a:lnTo>
                    <a:lnTo>
                      <a:pt x="56" y="96"/>
                    </a:lnTo>
                    <a:lnTo>
                      <a:pt x="46" y="76"/>
                    </a:lnTo>
                    <a:lnTo>
                      <a:pt x="38" y="66"/>
                    </a:lnTo>
                    <a:lnTo>
                      <a:pt x="28" y="54"/>
                    </a:lnTo>
                    <a:lnTo>
                      <a:pt x="18" y="40"/>
                    </a:lnTo>
                    <a:lnTo>
                      <a:pt x="8" y="28"/>
                    </a:lnTo>
                    <a:lnTo>
                      <a:pt x="4" y="16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4" y="6"/>
                    </a:lnTo>
                    <a:lnTo>
                      <a:pt x="16" y="6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2" name="任意多边形 45"/>
              <p:cNvSpPr>
                <a:spLocks/>
              </p:cNvSpPr>
              <p:nvPr/>
            </p:nvSpPr>
            <p:spPr bwMode="gray">
              <a:xfrm>
                <a:off x="4874" y="1312"/>
                <a:ext cx="336" cy="529"/>
              </a:xfrm>
              <a:custGeom>
                <a:avLst/>
                <a:gdLst>
                  <a:gd name="T0" fmla="*/ 268 w 336"/>
                  <a:gd name="T1" fmla="*/ 126 h 530"/>
                  <a:gd name="T2" fmla="*/ 236 w 336"/>
                  <a:gd name="T3" fmla="*/ 164 h 530"/>
                  <a:gd name="T4" fmla="*/ 218 w 336"/>
                  <a:gd name="T5" fmla="*/ 228 h 530"/>
                  <a:gd name="T6" fmla="*/ 184 w 336"/>
                  <a:gd name="T7" fmla="*/ 180 h 530"/>
                  <a:gd name="T8" fmla="*/ 190 w 336"/>
                  <a:gd name="T9" fmla="*/ 166 h 530"/>
                  <a:gd name="T10" fmla="*/ 148 w 336"/>
                  <a:gd name="T11" fmla="*/ 160 h 530"/>
                  <a:gd name="T12" fmla="*/ 134 w 336"/>
                  <a:gd name="T13" fmla="*/ 174 h 530"/>
                  <a:gd name="T14" fmla="*/ 118 w 336"/>
                  <a:gd name="T15" fmla="*/ 186 h 530"/>
                  <a:gd name="T16" fmla="*/ 142 w 336"/>
                  <a:gd name="T17" fmla="*/ 208 h 530"/>
                  <a:gd name="T18" fmla="*/ 110 w 336"/>
                  <a:gd name="T19" fmla="*/ 190 h 530"/>
                  <a:gd name="T20" fmla="*/ 76 w 336"/>
                  <a:gd name="T21" fmla="*/ 210 h 530"/>
                  <a:gd name="T22" fmla="*/ 52 w 336"/>
                  <a:gd name="T23" fmla="*/ 236 h 530"/>
                  <a:gd name="T24" fmla="*/ 28 w 336"/>
                  <a:gd name="T25" fmla="*/ 258 h 530"/>
                  <a:gd name="T26" fmla="*/ 14 w 336"/>
                  <a:gd name="T27" fmla="*/ 296 h 530"/>
                  <a:gd name="T28" fmla="*/ 4 w 336"/>
                  <a:gd name="T29" fmla="*/ 334 h 530"/>
                  <a:gd name="T30" fmla="*/ 10 w 336"/>
                  <a:gd name="T31" fmla="*/ 392 h 530"/>
                  <a:gd name="T32" fmla="*/ 22 w 336"/>
                  <a:gd name="T33" fmla="*/ 414 h 530"/>
                  <a:gd name="T34" fmla="*/ 34 w 336"/>
                  <a:gd name="T35" fmla="*/ 400 h 530"/>
                  <a:gd name="T36" fmla="*/ 72 w 336"/>
                  <a:gd name="T37" fmla="*/ 402 h 530"/>
                  <a:gd name="T38" fmla="*/ 98 w 336"/>
                  <a:gd name="T39" fmla="*/ 384 h 530"/>
                  <a:gd name="T40" fmla="*/ 140 w 336"/>
                  <a:gd name="T41" fmla="*/ 372 h 530"/>
                  <a:gd name="T42" fmla="*/ 182 w 336"/>
                  <a:gd name="T43" fmla="*/ 408 h 530"/>
                  <a:gd name="T44" fmla="*/ 202 w 336"/>
                  <a:gd name="T45" fmla="*/ 402 h 530"/>
                  <a:gd name="T46" fmla="*/ 236 w 336"/>
                  <a:gd name="T47" fmla="*/ 454 h 530"/>
                  <a:gd name="T48" fmla="*/ 272 w 336"/>
                  <a:gd name="T49" fmla="*/ 470 h 530"/>
                  <a:gd name="T50" fmla="*/ 262 w 336"/>
                  <a:gd name="T51" fmla="*/ 502 h 530"/>
                  <a:gd name="T52" fmla="*/ 286 w 336"/>
                  <a:gd name="T53" fmla="*/ 526 h 530"/>
                  <a:gd name="T54" fmla="*/ 286 w 336"/>
                  <a:gd name="T55" fmla="*/ 496 h 530"/>
                  <a:gd name="T56" fmla="*/ 270 w 336"/>
                  <a:gd name="T57" fmla="*/ 486 h 530"/>
                  <a:gd name="T58" fmla="*/ 268 w 336"/>
                  <a:gd name="T59" fmla="*/ 468 h 530"/>
                  <a:gd name="T60" fmla="*/ 280 w 336"/>
                  <a:gd name="T61" fmla="*/ 462 h 530"/>
                  <a:gd name="T62" fmla="*/ 298 w 336"/>
                  <a:gd name="T63" fmla="*/ 450 h 530"/>
                  <a:gd name="T64" fmla="*/ 308 w 336"/>
                  <a:gd name="T65" fmla="*/ 428 h 530"/>
                  <a:gd name="T66" fmla="*/ 306 w 336"/>
                  <a:gd name="T67" fmla="*/ 404 h 530"/>
                  <a:gd name="T68" fmla="*/ 324 w 336"/>
                  <a:gd name="T69" fmla="*/ 384 h 530"/>
                  <a:gd name="T70" fmla="*/ 316 w 336"/>
                  <a:gd name="T71" fmla="*/ 298 h 530"/>
                  <a:gd name="T72" fmla="*/ 278 w 336"/>
                  <a:gd name="T73" fmla="*/ 236 h 530"/>
                  <a:gd name="T74" fmla="*/ 258 w 336"/>
                  <a:gd name="T75" fmla="*/ 168 h 530"/>
                  <a:gd name="T76" fmla="*/ 194 w 336"/>
                  <a:gd name="T77" fmla="*/ 132 h 530"/>
                  <a:gd name="T78" fmla="*/ 198 w 336"/>
                  <a:gd name="T79" fmla="*/ 90 h 530"/>
                  <a:gd name="T80" fmla="*/ 162 w 336"/>
                  <a:gd name="T81" fmla="*/ 64 h 530"/>
                  <a:gd name="T82" fmla="*/ 132 w 336"/>
                  <a:gd name="T83" fmla="*/ 36 h 530"/>
                  <a:gd name="T84" fmla="*/ 116 w 336"/>
                  <a:gd name="T85" fmla="*/ 0 h 530"/>
                  <a:gd name="T86" fmla="*/ 142 w 336"/>
                  <a:gd name="T87" fmla="*/ 18 h 530"/>
                  <a:gd name="T88" fmla="*/ 152 w 336"/>
                  <a:gd name="T89" fmla="*/ 26 h 530"/>
                  <a:gd name="T90" fmla="*/ 162 w 336"/>
                  <a:gd name="T91" fmla="*/ 28 h 530"/>
                  <a:gd name="T92" fmla="*/ 176 w 336"/>
                  <a:gd name="T93" fmla="*/ 36 h 530"/>
                  <a:gd name="T94" fmla="*/ 178 w 336"/>
                  <a:gd name="T95" fmla="*/ 48 h 530"/>
                  <a:gd name="T96" fmla="*/ 184 w 336"/>
                  <a:gd name="T97" fmla="*/ 66 h 530"/>
                  <a:gd name="T98" fmla="*/ 200 w 336"/>
                  <a:gd name="T99" fmla="*/ 70 h 530"/>
                  <a:gd name="T100" fmla="*/ 206 w 336"/>
                  <a:gd name="T101" fmla="*/ 48 h 530"/>
                  <a:gd name="T102" fmla="*/ 228 w 336"/>
                  <a:gd name="T103" fmla="*/ 54 h 530"/>
                  <a:gd name="T104" fmla="*/ 260 w 336"/>
                  <a:gd name="T105" fmla="*/ 80 h 530"/>
                  <a:gd name="T106" fmla="*/ 270 w 336"/>
                  <a:gd name="T107" fmla="*/ 98 h 530"/>
                  <a:gd name="T108" fmla="*/ 290 w 336"/>
                  <a:gd name="T109" fmla="*/ 116 h 530"/>
                  <a:gd name="T110" fmla="*/ 302 w 336"/>
                  <a:gd name="T111" fmla="*/ 152 h 530"/>
                  <a:gd name="T112" fmla="*/ 296 w 336"/>
                  <a:gd name="T113" fmla="*/ 150 h 53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6" h="530">
                    <a:moveTo>
                      <a:pt x="300" y="138"/>
                    </a:moveTo>
                    <a:lnTo>
                      <a:pt x="288" y="136"/>
                    </a:lnTo>
                    <a:lnTo>
                      <a:pt x="278" y="132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2" y="128"/>
                    </a:lnTo>
                    <a:lnTo>
                      <a:pt x="244" y="142"/>
                    </a:lnTo>
                    <a:lnTo>
                      <a:pt x="236" y="164"/>
                    </a:lnTo>
                    <a:lnTo>
                      <a:pt x="234" y="188"/>
                    </a:lnTo>
                    <a:lnTo>
                      <a:pt x="234" y="210"/>
                    </a:lnTo>
                    <a:lnTo>
                      <a:pt x="236" y="234"/>
                    </a:lnTo>
                    <a:lnTo>
                      <a:pt x="218" y="228"/>
                    </a:lnTo>
                    <a:lnTo>
                      <a:pt x="202" y="216"/>
                    </a:lnTo>
                    <a:lnTo>
                      <a:pt x="190" y="200"/>
                    </a:lnTo>
                    <a:lnTo>
                      <a:pt x="184" y="182"/>
                    </a:lnTo>
                    <a:lnTo>
                      <a:pt x="184" y="180"/>
                    </a:lnTo>
                    <a:lnTo>
                      <a:pt x="186" y="176"/>
                    </a:lnTo>
                    <a:lnTo>
                      <a:pt x="190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84" y="158"/>
                    </a:lnTo>
                    <a:lnTo>
                      <a:pt x="172" y="156"/>
                    </a:lnTo>
                    <a:lnTo>
                      <a:pt x="158" y="156"/>
                    </a:lnTo>
                    <a:lnTo>
                      <a:pt x="148" y="160"/>
                    </a:lnTo>
                    <a:lnTo>
                      <a:pt x="142" y="162"/>
                    </a:lnTo>
                    <a:lnTo>
                      <a:pt x="140" y="166"/>
                    </a:lnTo>
                    <a:lnTo>
                      <a:pt x="136" y="170"/>
                    </a:lnTo>
                    <a:lnTo>
                      <a:pt x="134" y="174"/>
                    </a:lnTo>
                    <a:lnTo>
                      <a:pt x="132" y="178"/>
                    </a:lnTo>
                    <a:lnTo>
                      <a:pt x="128" y="182"/>
                    </a:lnTo>
                    <a:lnTo>
                      <a:pt x="124" y="184"/>
                    </a:lnTo>
                    <a:lnTo>
                      <a:pt x="118" y="186"/>
                    </a:lnTo>
                    <a:lnTo>
                      <a:pt x="132" y="190"/>
                    </a:lnTo>
                    <a:lnTo>
                      <a:pt x="144" y="194"/>
                    </a:lnTo>
                    <a:lnTo>
                      <a:pt x="154" y="202"/>
                    </a:lnTo>
                    <a:lnTo>
                      <a:pt x="142" y="208"/>
                    </a:lnTo>
                    <a:lnTo>
                      <a:pt x="132" y="206"/>
                    </a:lnTo>
                    <a:lnTo>
                      <a:pt x="124" y="202"/>
                    </a:lnTo>
                    <a:lnTo>
                      <a:pt x="118" y="196"/>
                    </a:lnTo>
                    <a:lnTo>
                      <a:pt x="110" y="190"/>
                    </a:lnTo>
                    <a:lnTo>
                      <a:pt x="100" y="188"/>
                    </a:lnTo>
                    <a:lnTo>
                      <a:pt x="88" y="192"/>
                    </a:lnTo>
                    <a:lnTo>
                      <a:pt x="82" y="200"/>
                    </a:lnTo>
                    <a:lnTo>
                      <a:pt x="76" y="210"/>
                    </a:lnTo>
                    <a:lnTo>
                      <a:pt x="70" y="220"/>
                    </a:lnTo>
                    <a:lnTo>
                      <a:pt x="60" y="228"/>
                    </a:lnTo>
                    <a:lnTo>
                      <a:pt x="48" y="230"/>
                    </a:lnTo>
                    <a:lnTo>
                      <a:pt x="52" y="236"/>
                    </a:lnTo>
                    <a:lnTo>
                      <a:pt x="54" y="242"/>
                    </a:lnTo>
                    <a:lnTo>
                      <a:pt x="56" y="250"/>
                    </a:lnTo>
                    <a:lnTo>
                      <a:pt x="42" y="254"/>
                    </a:lnTo>
                    <a:lnTo>
                      <a:pt x="28" y="258"/>
                    </a:lnTo>
                    <a:lnTo>
                      <a:pt x="18" y="262"/>
                    </a:lnTo>
                    <a:lnTo>
                      <a:pt x="12" y="270"/>
                    </a:lnTo>
                    <a:lnTo>
                      <a:pt x="10" y="280"/>
                    </a:lnTo>
                    <a:lnTo>
                      <a:pt x="14" y="296"/>
                    </a:lnTo>
                    <a:lnTo>
                      <a:pt x="4" y="300"/>
                    </a:lnTo>
                    <a:lnTo>
                      <a:pt x="0" y="310"/>
                    </a:lnTo>
                    <a:lnTo>
                      <a:pt x="0" y="322"/>
                    </a:lnTo>
                    <a:lnTo>
                      <a:pt x="4" y="334"/>
                    </a:lnTo>
                    <a:lnTo>
                      <a:pt x="6" y="346"/>
                    </a:lnTo>
                    <a:lnTo>
                      <a:pt x="8" y="356"/>
                    </a:lnTo>
                    <a:lnTo>
                      <a:pt x="8" y="372"/>
                    </a:lnTo>
                    <a:lnTo>
                      <a:pt x="10" y="392"/>
                    </a:lnTo>
                    <a:lnTo>
                      <a:pt x="12" y="406"/>
                    </a:lnTo>
                    <a:lnTo>
                      <a:pt x="12" y="414"/>
                    </a:lnTo>
                    <a:lnTo>
                      <a:pt x="18" y="414"/>
                    </a:lnTo>
                    <a:lnTo>
                      <a:pt x="22" y="414"/>
                    </a:lnTo>
                    <a:lnTo>
                      <a:pt x="24" y="410"/>
                    </a:lnTo>
                    <a:lnTo>
                      <a:pt x="28" y="408"/>
                    </a:lnTo>
                    <a:lnTo>
                      <a:pt x="32" y="404"/>
                    </a:lnTo>
                    <a:lnTo>
                      <a:pt x="34" y="400"/>
                    </a:lnTo>
                    <a:lnTo>
                      <a:pt x="38" y="398"/>
                    </a:lnTo>
                    <a:lnTo>
                      <a:pt x="50" y="398"/>
                    </a:lnTo>
                    <a:lnTo>
                      <a:pt x="60" y="400"/>
                    </a:lnTo>
                    <a:lnTo>
                      <a:pt x="72" y="402"/>
                    </a:lnTo>
                    <a:lnTo>
                      <a:pt x="86" y="396"/>
                    </a:lnTo>
                    <a:lnTo>
                      <a:pt x="90" y="392"/>
                    </a:lnTo>
                    <a:lnTo>
                      <a:pt x="94" y="388"/>
                    </a:lnTo>
                    <a:lnTo>
                      <a:pt x="98" y="384"/>
                    </a:lnTo>
                    <a:lnTo>
                      <a:pt x="102" y="378"/>
                    </a:lnTo>
                    <a:lnTo>
                      <a:pt x="108" y="374"/>
                    </a:lnTo>
                    <a:lnTo>
                      <a:pt x="124" y="372"/>
                    </a:lnTo>
                    <a:lnTo>
                      <a:pt x="140" y="372"/>
                    </a:lnTo>
                    <a:lnTo>
                      <a:pt x="156" y="372"/>
                    </a:lnTo>
                    <a:lnTo>
                      <a:pt x="164" y="388"/>
                    </a:lnTo>
                    <a:lnTo>
                      <a:pt x="174" y="396"/>
                    </a:lnTo>
                    <a:lnTo>
                      <a:pt x="182" y="408"/>
                    </a:lnTo>
                    <a:lnTo>
                      <a:pt x="188" y="400"/>
                    </a:lnTo>
                    <a:lnTo>
                      <a:pt x="194" y="392"/>
                    </a:lnTo>
                    <a:lnTo>
                      <a:pt x="200" y="384"/>
                    </a:lnTo>
                    <a:lnTo>
                      <a:pt x="202" y="402"/>
                    </a:lnTo>
                    <a:lnTo>
                      <a:pt x="200" y="418"/>
                    </a:lnTo>
                    <a:lnTo>
                      <a:pt x="210" y="428"/>
                    </a:lnTo>
                    <a:lnTo>
                      <a:pt x="224" y="440"/>
                    </a:lnTo>
                    <a:lnTo>
                      <a:pt x="236" y="454"/>
                    </a:lnTo>
                    <a:lnTo>
                      <a:pt x="248" y="464"/>
                    </a:lnTo>
                    <a:lnTo>
                      <a:pt x="260" y="468"/>
                    </a:lnTo>
                    <a:lnTo>
                      <a:pt x="272" y="462"/>
                    </a:lnTo>
                    <a:lnTo>
                      <a:pt x="272" y="470"/>
                    </a:lnTo>
                    <a:lnTo>
                      <a:pt x="268" y="478"/>
                    </a:lnTo>
                    <a:lnTo>
                      <a:pt x="262" y="486"/>
                    </a:lnTo>
                    <a:lnTo>
                      <a:pt x="258" y="496"/>
                    </a:lnTo>
                    <a:lnTo>
                      <a:pt x="262" y="502"/>
                    </a:lnTo>
                    <a:lnTo>
                      <a:pt x="266" y="512"/>
                    </a:lnTo>
                    <a:lnTo>
                      <a:pt x="274" y="522"/>
                    </a:lnTo>
                    <a:lnTo>
                      <a:pt x="278" y="530"/>
                    </a:lnTo>
                    <a:lnTo>
                      <a:pt x="286" y="526"/>
                    </a:lnTo>
                    <a:lnTo>
                      <a:pt x="290" y="516"/>
                    </a:lnTo>
                    <a:lnTo>
                      <a:pt x="292" y="506"/>
                    </a:lnTo>
                    <a:lnTo>
                      <a:pt x="292" y="496"/>
                    </a:lnTo>
                    <a:lnTo>
                      <a:pt x="286" y="496"/>
                    </a:lnTo>
                    <a:lnTo>
                      <a:pt x="280" y="496"/>
                    </a:lnTo>
                    <a:lnTo>
                      <a:pt x="276" y="494"/>
                    </a:lnTo>
                    <a:lnTo>
                      <a:pt x="272" y="490"/>
                    </a:lnTo>
                    <a:lnTo>
                      <a:pt x="270" y="486"/>
                    </a:lnTo>
                    <a:lnTo>
                      <a:pt x="268" y="480"/>
                    </a:lnTo>
                    <a:lnTo>
                      <a:pt x="266" y="474"/>
                    </a:lnTo>
                    <a:lnTo>
                      <a:pt x="268" y="470"/>
                    </a:lnTo>
                    <a:lnTo>
                      <a:pt x="268" y="468"/>
                    </a:lnTo>
                    <a:lnTo>
                      <a:pt x="270" y="466"/>
                    </a:lnTo>
                    <a:lnTo>
                      <a:pt x="274" y="464"/>
                    </a:lnTo>
                    <a:lnTo>
                      <a:pt x="276" y="464"/>
                    </a:lnTo>
                    <a:lnTo>
                      <a:pt x="280" y="462"/>
                    </a:lnTo>
                    <a:lnTo>
                      <a:pt x="284" y="460"/>
                    </a:lnTo>
                    <a:lnTo>
                      <a:pt x="290" y="456"/>
                    </a:lnTo>
                    <a:lnTo>
                      <a:pt x="294" y="452"/>
                    </a:lnTo>
                    <a:lnTo>
                      <a:pt x="298" y="450"/>
                    </a:lnTo>
                    <a:lnTo>
                      <a:pt x="302" y="446"/>
                    </a:lnTo>
                    <a:lnTo>
                      <a:pt x="306" y="440"/>
                    </a:lnTo>
                    <a:lnTo>
                      <a:pt x="308" y="432"/>
                    </a:lnTo>
                    <a:lnTo>
                      <a:pt x="308" y="428"/>
                    </a:lnTo>
                    <a:lnTo>
                      <a:pt x="308" y="422"/>
                    </a:lnTo>
                    <a:lnTo>
                      <a:pt x="306" y="416"/>
                    </a:lnTo>
                    <a:lnTo>
                      <a:pt x="306" y="410"/>
                    </a:lnTo>
                    <a:lnTo>
                      <a:pt x="306" y="404"/>
                    </a:lnTo>
                    <a:lnTo>
                      <a:pt x="310" y="398"/>
                    </a:lnTo>
                    <a:lnTo>
                      <a:pt x="314" y="394"/>
                    </a:lnTo>
                    <a:lnTo>
                      <a:pt x="320" y="390"/>
                    </a:lnTo>
                    <a:lnTo>
                      <a:pt x="324" y="384"/>
                    </a:lnTo>
                    <a:lnTo>
                      <a:pt x="336" y="362"/>
                    </a:lnTo>
                    <a:lnTo>
                      <a:pt x="336" y="340"/>
                    </a:lnTo>
                    <a:lnTo>
                      <a:pt x="328" y="318"/>
                    </a:lnTo>
                    <a:lnTo>
                      <a:pt x="316" y="298"/>
                    </a:lnTo>
                    <a:lnTo>
                      <a:pt x="300" y="278"/>
                    </a:lnTo>
                    <a:lnTo>
                      <a:pt x="288" y="262"/>
                    </a:lnTo>
                    <a:lnTo>
                      <a:pt x="280" y="250"/>
                    </a:lnTo>
                    <a:lnTo>
                      <a:pt x="278" y="236"/>
                    </a:lnTo>
                    <a:lnTo>
                      <a:pt x="276" y="220"/>
                    </a:lnTo>
                    <a:lnTo>
                      <a:pt x="274" y="200"/>
                    </a:lnTo>
                    <a:lnTo>
                      <a:pt x="268" y="182"/>
                    </a:lnTo>
                    <a:lnTo>
                      <a:pt x="258" y="168"/>
                    </a:lnTo>
                    <a:lnTo>
                      <a:pt x="242" y="156"/>
                    </a:lnTo>
                    <a:lnTo>
                      <a:pt x="226" y="150"/>
                    </a:lnTo>
                    <a:lnTo>
                      <a:pt x="208" y="142"/>
                    </a:lnTo>
                    <a:lnTo>
                      <a:pt x="194" y="132"/>
                    </a:lnTo>
                    <a:lnTo>
                      <a:pt x="188" y="120"/>
                    </a:lnTo>
                    <a:lnTo>
                      <a:pt x="190" y="110"/>
                    </a:lnTo>
                    <a:lnTo>
                      <a:pt x="194" y="100"/>
                    </a:lnTo>
                    <a:lnTo>
                      <a:pt x="198" y="90"/>
                    </a:lnTo>
                    <a:lnTo>
                      <a:pt x="198" y="80"/>
                    </a:lnTo>
                    <a:lnTo>
                      <a:pt x="190" y="76"/>
                    </a:lnTo>
                    <a:lnTo>
                      <a:pt x="178" y="70"/>
                    </a:lnTo>
                    <a:lnTo>
                      <a:pt x="162" y="64"/>
                    </a:lnTo>
                    <a:lnTo>
                      <a:pt x="150" y="56"/>
                    </a:lnTo>
                    <a:lnTo>
                      <a:pt x="144" y="48"/>
                    </a:lnTo>
                    <a:lnTo>
                      <a:pt x="146" y="40"/>
                    </a:lnTo>
                    <a:lnTo>
                      <a:pt x="132" y="36"/>
                    </a:lnTo>
                    <a:lnTo>
                      <a:pt x="120" y="28"/>
                    </a:lnTo>
                    <a:lnTo>
                      <a:pt x="110" y="18"/>
                    </a:lnTo>
                    <a:lnTo>
                      <a:pt x="104" y="4"/>
                    </a:lnTo>
                    <a:lnTo>
                      <a:pt x="116" y="0"/>
                    </a:lnTo>
                    <a:lnTo>
                      <a:pt x="124" y="0"/>
                    </a:lnTo>
                    <a:lnTo>
                      <a:pt x="130" y="4"/>
                    </a:lnTo>
                    <a:lnTo>
                      <a:pt x="136" y="10"/>
                    </a:lnTo>
                    <a:lnTo>
                      <a:pt x="142" y="18"/>
                    </a:lnTo>
                    <a:lnTo>
                      <a:pt x="146" y="22"/>
                    </a:lnTo>
                    <a:lnTo>
                      <a:pt x="148" y="24"/>
                    </a:lnTo>
                    <a:lnTo>
                      <a:pt x="150" y="26"/>
                    </a:lnTo>
                    <a:lnTo>
                      <a:pt x="152" y="26"/>
                    </a:lnTo>
                    <a:lnTo>
                      <a:pt x="154" y="26"/>
                    </a:lnTo>
                    <a:lnTo>
                      <a:pt x="156" y="26"/>
                    </a:lnTo>
                    <a:lnTo>
                      <a:pt x="158" y="28"/>
                    </a:lnTo>
                    <a:lnTo>
                      <a:pt x="162" y="28"/>
                    </a:lnTo>
                    <a:lnTo>
                      <a:pt x="168" y="30"/>
                    </a:lnTo>
                    <a:lnTo>
                      <a:pt x="172" y="32"/>
                    </a:lnTo>
                    <a:lnTo>
                      <a:pt x="174" y="34"/>
                    </a:lnTo>
                    <a:lnTo>
                      <a:pt x="176" y="36"/>
                    </a:lnTo>
                    <a:lnTo>
                      <a:pt x="176" y="38"/>
                    </a:lnTo>
                    <a:lnTo>
                      <a:pt x="176" y="42"/>
                    </a:lnTo>
                    <a:lnTo>
                      <a:pt x="176" y="44"/>
                    </a:lnTo>
                    <a:lnTo>
                      <a:pt x="178" y="48"/>
                    </a:lnTo>
                    <a:lnTo>
                      <a:pt x="180" y="54"/>
                    </a:lnTo>
                    <a:lnTo>
                      <a:pt x="180" y="58"/>
                    </a:lnTo>
                    <a:lnTo>
                      <a:pt x="182" y="62"/>
                    </a:lnTo>
                    <a:lnTo>
                      <a:pt x="184" y="66"/>
                    </a:lnTo>
                    <a:lnTo>
                      <a:pt x="186" y="68"/>
                    </a:lnTo>
                    <a:lnTo>
                      <a:pt x="190" y="70"/>
                    </a:lnTo>
                    <a:lnTo>
                      <a:pt x="194" y="70"/>
                    </a:lnTo>
                    <a:lnTo>
                      <a:pt x="200" y="70"/>
                    </a:lnTo>
                    <a:lnTo>
                      <a:pt x="200" y="62"/>
                    </a:lnTo>
                    <a:lnTo>
                      <a:pt x="200" y="56"/>
                    </a:lnTo>
                    <a:lnTo>
                      <a:pt x="202" y="50"/>
                    </a:lnTo>
                    <a:lnTo>
                      <a:pt x="206" y="48"/>
                    </a:lnTo>
                    <a:lnTo>
                      <a:pt x="208" y="46"/>
                    </a:lnTo>
                    <a:lnTo>
                      <a:pt x="214" y="48"/>
                    </a:lnTo>
                    <a:lnTo>
                      <a:pt x="220" y="50"/>
                    </a:lnTo>
                    <a:lnTo>
                      <a:pt x="228" y="54"/>
                    </a:lnTo>
                    <a:lnTo>
                      <a:pt x="240" y="62"/>
                    </a:lnTo>
                    <a:lnTo>
                      <a:pt x="250" y="68"/>
                    </a:lnTo>
                    <a:lnTo>
                      <a:pt x="256" y="74"/>
                    </a:lnTo>
                    <a:lnTo>
                      <a:pt x="260" y="80"/>
                    </a:lnTo>
                    <a:lnTo>
                      <a:pt x="262" y="86"/>
                    </a:lnTo>
                    <a:lnTo>
                      <a:pt x="264" y="92"/>
                    </a:lnTo>
                    <a:lnTo>
                      <a:pt x="268" y="96"/>
                    </a:lnTo>
                    <a:lnTo>
                      <a:pt x="270" y="98"/>
                    </a:lnTo>
                    <a:lnTo>
                      <a:pt x="274" y="98"/>
                    </a:lnTo>
                    <a:lnTo>
                      <a:pt x="276" y="100"/>
                    </a:lnTo>
                    <a:lnTo>
                      <a:pt x="280" y="100"/>
                    </a:lnTo>
                    <a:lnTo>
                      <a:pt x="290" y="116"/>
                    </a:lnTo>
                    <a:lnTo>
                      <a:pt x="302" y="132"/>
                    </a:lnTo>
                    <a:lnTo>
                      <a:pt x="316" y="146"/>
                    </a:lnTo>
                    <a:lnTo>
                      <a:pt x="310" y="150"/>
                    </a:lnTo>
                    <a:lnTo>
                      <a:pt x="302" y="152"/>
                    </a:lnTo>
                    <a:lnTo>
                      <a:pt x="294" y="152"/>
                    </a:lnTo>
                    <a:lnTo>
                      <a:pt x="296" y="150"/>
                    </a:lnTo>
                    <a:lnTo>
                      <a:pt x="298" y="150"/>
                    </a:lnTo>
                    <a:lnTo>
                      <a:pt x="300" y="138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3" name="任意多边形 46"/>
              <p:cNvSpPr>
                <a:spLocks/>
              </p:cNvSpPr>
              <p:nvPr/>
            </p:nvSpPr>
            <p:spPr bwMode="gray">
              <a:xfrm>
                <a:off x="4874" y="1312"/>
                <a:ext cx="336" cy="529"/>
              </a:xfrm>
              <a:custGeom>
                <a:avLst/>
                <a:gdLst>
                  <a:gd name="T0" fmla="*/ 268 w 336"/>
                  <a:gd name="T1" fmla="*/ 126 h 530"/>
                  <a:gd name="T2" fmla="*/ 236 w 336"/>
                  <a:gd name="T3" fmla="*/ 164 h 530"/>
                  <a:gd name="T4" fmla="*/ 218 w 336"/>
                  <a:gd name="T5" fmla="*/ 228 h 530"/>
                  <a:gd name="T6" fmla="*/ 184 w 336"/>
                  <a:gd name="T7" fmla="*/ 180 h 530"/>
                  <a:gd name="T8" fmla="*/ 190 w 336"/>
                  <a:gd name="T9" fmla="*/ 166 h 530"/>
                  <a:gd name="T10" fmla="*/ 148 w 336"/>
                  <a:gd name="T11" fmla="*/ 160 h 530"/>
                  <a:gd name="T12" fmla="*/ 134 w 336"/>
                  <a:gd name="T13" fmla="*/ 174 h 530"/>
                  <a:gd name="T14" fmla="*/ 118 w 336"/>
                  <a:gd name="T15" fmla="*/ 186 h 530"/>
                  <a:gd name="T16" fmla="*/ 142 w 336"/>
                  <a:gd name="T17" fmla="*/ 208 h 530"/>
                  <a:gd name="T18" fmla="*/ 110 w 336"/>
                  <a:gd name="T19" fmla="*/ 190 h 530"/>
                  <a:gd name="T20" fmla="*/ 76 w 336"/>
                  <a:gd name="T21" fmla="*/ 210 h 530"/>
                  <a:gd name="T22" fmla="*/ 52 w 336"/>
                  <a:gd name="T23" fmla="*/ 236 h 530"/>
                  <a:gd name="T24" fmla="*/ 28 w 336"/>
                  <a:gd name="T25" fmla="*/ 258 h 530"/>
                  <a:gd name="T26" fmla="*/ 14 w 336"/>
                  <a:gd name="T27" fmla="*/ 296 h 530"/>
                  <a:gd name="T28" fmla="*/ 4 w 336"/>
                  <a:gd name="T29" fmla="*/ 334 h 530"/>
                  <a:gd name="T30" fmla="*/ 10 w 336"/>
                  <a:gd name="T31" fmla="*/ 392 h 530"/>
                  <a:gd name="T32" fmla="*/ 22 w 336"/>
                  <a:gd name="T33" fmla="*/ 414 h 530"/>
                  <a:gd name="T34" fmla="*/ 34 w 336"/>
                  <a:gd name="T35" fmla="*/ 400 h 530"/>
                  <a:gd name="T36" fmla="*/ 72 w 336"/>
                  <a:gd name="T37" fmla="*/ 402 h 530"/>
                  <a:gd name="T38" fmla="*/ 98 w 336"/>
                  <a:gd name="T39" fmla="*/ 384 h 530"/>
                  <a:gd name="T40" fmla="*/ 140 w 336"/>
                  <a:gd name="T41" fmla="*/ 372 h 530"/>
                  <a:gd name="T42" fmla="*/ 182 w 336"/>
                  <a:gd name="T43" fmla="*/ 408 h 530"/>
                  <a:gd name="T44" fmla="*/ 202 w 336"/>
                  <a:gd name="T45" fmla="*/ 402 h 530"/>
                  <a:gd name="T46" fmla="*/ 236 w 336"/>
                  <a:gd name="T47" fmla="*/ 454 h 530"/>
                  <a:gd name="T48" fmla="*/ 272 w 336"/>
                  <a:gd name="T49" fmla="*/ 470 h 530"/>
                  <a:gd name="T50" fmla="*/ 262 w 336"/>
                  <a:gd name="T51" fmla="*/ 502 h 530"/>
                  <a:gd name="T52" fmla="*/ 286 w 336"/>
                  <a:gd name="T53" fmla="*/ 526 h 530"/>
                  <a:gd name="T54" fmla="*/ 286 w 336"/>
                  <a:gd name="T55" fmla="*/ 496 h 530"/>
                  <a:gd name="T56" fmla="*/ 270 w 336"/>
                  <a:gd name="T57" fmla="*/ 486 h 530"/>
                  <a:gd name="T58" fmla="*/ 268 w 336"/>
                  <a:gd name="T59" fmla="*/ 468 h 530"/>
                  <a:gd name="T60" fmla="*/ 280 w 336"/>
                  <a:gd name="T61" fmla="*/ 462 h 530"/>
                  <a:gd name="T62" fmla="*/ 298 w 336"/>
                  <a:gd name="T63" fmla="*/ 450 h 530"/>
                  <a:gd name="T64" fmla="*/ 308 w 336"/>
                  <a:gd name="T65" fmla="*/ 428 h 530"/>
                  <a:gd name="T66" fmla="*/ 306 w 336"/>
                  <a:gd name="T67" fmla="*/ 404 h 530"/>
                  <a:gd name="T68" fmla="*/ 324 w 336"/>
                  <a:gd name="T69" fmla="*/ 384 h 530"/>
                  <a:gd name="T70" fmla="*/ 316 w 336"/>
                  <a:gd name="T71" fmla="*/ 298 h 530"/>
                  <a:gd name="T72" fmla="*/ 278 w 336"/>
                  <a:gd name="T73" fmla="*/ 236 h 530"/>
                  <a:gd name="T74" fmla="*/ 258 w 336"/>
                  <a:gd name="T75" fmla="*/ 168 h 530"/>
                  <a:gd name="T76" fmla="*/ 194 w 336"/>
                  <a:gd name="T77" fmla="*/ 132 h 530"/>
                  <a:gd name="T78" fmla="*/ 198 w 336"/>
                  <a:gd name="T79" fmla="*/ 90 h 530"/>
                  <a:gd name="T80" fmla="*/ 162 w 336"/>
                  <a:gd name="T81" fmla="*/ 64 h 530"/>
                  <a:gd name="T82" fmla="*/ 132 w 336"/>
                  <a:gd name="T83" fmla="*/ 36 h 530"/>
                  <a:gd name="T84" fmla="*/ 116 w 336"/>
                  <a:gd name="T85" fmla="*/ 0 h 530"/>
                  <a:gd name="T86" fmla="*/ 142 w 336"/>
                  <a:gd name="T87" fmla="*/ 18 h 530"/>
                  <a:gd name="T88" fmla="*/ 152 w 336"/>
                  <a:gd name="T89" fmla="*/ 26 h 530"/>
                  <a:gd name="T90" fmla="*/ 162 w 336"/>
                  <a:gd name="T91" fmla="*/ 28 h 530"/>
                  <a:gd name="T92" fmla="*/ 176 w 336"/>
                  <a:gd name="T93" fmla="*/ 36 h 530"/>
                  <a:gd name="T94" fmla="*/ 178 w 336"/>
                  <a:gd name="T95" fmla="*/ 48 h 530"/>
                  <a:gd name="T96" fmla="*/ 184 w 336"/>
                  <a:gd name="T97" fmla="*/ 66 h 530"/>
                  <a:gd name="T98" fmla="*/ 200 w 336"/>
                  <a:gd name="T99" fmla="*/ 70 h 530"/>
                  <a:gd name="T100" fmla="*/ 206 w 336"/>
                  <a:gd name="T101" fmla="*/ 48 h 530"/>
                  <a:gd name="T102" fmla="*/ 228 w 336"/>
                  <a:gd name="T103" fmla="*/ 54 h 530"/>
                  <a:gd name="T104" fmla="*/ 260 w 336"/>
                  <a:gd name="T105" fmla="*/ 80 h 530"/>
                  <a:gd name="T106" fmla="*/ 270 w 336"/>
                  <a:gd name="T107" fmla="*/ 98 h 530"/>
                  <a:gd name="T108" fmla="*/ 290 w 336"/>
                  <a:gd name="T109" fmla="*/ 116 h 530"/>
                  <a:gd name="T110" fmla="*/ 302 w 336"/>
                  <a:gd name="T111" fmla="*/ 152 h 530"/>
                  <a:gd name="T112" fmla="*/ 296 w 336"/>
                  <a:gd name="T113" fmla="*/ 150 h 53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6" h="530">
                    <a:moveTo>
                      <a:pt x="300" y="138"/>
                    </a:moveTo>
                    <a:lnTo>
                      <a:pt x="288" y="136"/>
                    </a:lnTo>
                    <a:lnTo>
                      <a:pt x="278" y="132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2" y="128"/>
                    </a:lnTo>
                    <a:lnTo>
                      <a:pt x="244" y="142"/>
                    </a:lnTo>
                    <a:lnTo>
                      <a:pt x="236" y="164"/>
                    </a:lnTo>
                    <a:lnTo>
                      <a:pt x="234" y="188"/>
                    </a:lnTo>
                    <a:lnTo>
                      <a:pt x="234" y="210"/>
                    </a:lnTo>
                    <a:lnTo>
                      <a:pt x="236" y="234"/>
                    </a:lnTo>
                    <a:lnTo>
                      <a:pt x="218" y="228"/>
                    </a:lnTo>
                    <a:lnTo>
                      <a:pt x="202" y="216"/>
                    </a:lnTo>
                    <a:lnTo>
                      <a:pt x="190" y="200"/>
                    </a:lnTo>
                    <a:lnTo>
                      <a:pt x="184" y="182"/>
                    </a:lnTo>
                    <a:lnTo>
                      <a:pt x="184" y="180"/>
                    </a:lnTo>
                    <a:lnTo>
                      <a:pt x="186" y="176"/>
                    </a:lnTo>
                    <a:lnTo>
                      <a:pt x="190" y="172"/>
                    </a:lnTo>
                    <a:lnTo>
                      <a:pt x="190" y="170"/>
                    </a:lnTo>
                    <a:lnTo>
                      <a:pt x="190" y="166"/>
                    </a:lnTo>
                    <a:lnTo>
                      <a:pt x="184" y="158"/>
                    </a:lnTo>
                    <a:lnTo>
                      <a:pt x="172" y="156"/>
                    </a:lnTo>
                    <a:lnTo>
                      <a:pt x="158" y="156"/>
                    </a:lnTo>
                    <a:lnTo>
                      <a:pt x="148" y="160"/>
                    </a:lnTo>
                    <a:lnTo>
                      <a:pt x="142" y="162"/>
                    </a:lnTo>
                    <a:lnTo>
                      <a:pt x="140" y="166"/>
                    </a:lnTo>
                    <a:lnTo>
                      <a:pt x="136" y="170"/>
                    </a:lnTo>
                    <a:lnTo>
                      <a:pt x="134" y="174"/>
                    </a:lnTo>
                    <a:lnTo>
                      <a:pt x="132" y="178"/>
                    </a:lnTo>
                    <a:lnTo>
                      <a:pt x="128" y="182"/>
                    </a:lnTo>
                    <a:lnTo>
                      <a:pt x="124" y="184"/>
                    </a:lnTo>
                    <a:lnTo>
                      <a:pt x="118" y="186"/>
                    </a:lnTo>
                    <a:lnTo>
                      <a:pt x="132" y="190"/>
                    </a:lnTo>
                    <a:lnTo>
                      <a:pt x="144" y="194"/>
                    </a:lnTo>
                    <a:lnTo>
                      <a:pt x="154" y="202"/>
                    </a:lnTo>
                    <a:lnTo>
                      <a:pt x="142" y="208"/>
                    </a:lnTo>
                    <a:lnTo>
                      <a:pt x="132" y="206"/>
                    </a:lnTo>
                    <a:lnTo>
                      <a:pt x="124" y="202"/>
                    </a:lnTo>
                    <a:lnTo>
                      <a:pt x="118" y="196"/>
                    </a:lnTo>
                    <a:lnTo>
                      <a:pt x="110" y="190"/>
                    </a:lnTo>
                    <a:lnTo>
                      <a:pt x="100" y="188"/>
                    </a:lnTo>
                    <a:lnTo>
                      <a:pt x="88" y="192"/>
                    </a:lnTo>
                    <a:lnTo>
                      <a:pt x="82" y="200"/>
                    </a:lnTo>
                    <a:lnTo>
                      <a:pt x="76" y="210"/>
                    </a:lnTo>
                    <a:lnTo>
                      <a:pt x="70" y="220"/>
                    </a:lnTo>
                    <a:lnTo>
                      <a:pt x="60" y="228"/>
                    </a:lnTo>
                    <a:lnTo>
                      <a:pt x="48" y="230"/>
                    </a:lnTo>
                    <a:lnTo>
                      <a:pt x="52" y="236"/>
                    </a:lnTo>
                    <a:lnTo>
                      <a:pt x="54" y="242"/>
                    </a:lnTo>
                    <a:lnTo>
                      <a:pt x="56" y="250"/>
                    </a:lnTo>
                    <a:lnTo>
                      <a:pt x="42" y="254"/>
                    </a:lnTo>
                    <a:lnTo>
                      <a:pt x="28" y="258"/>
                    </a:lnTo>
                    <a:lnTo>
                      <a:pt x="18" y="262"/>
                    </a:lnTo>
                    <a:lnTo>
                      <a:pt x="12" y="270"/>
                    </a:lnTo>
                    <a:lnTo>
                      <a:pt x="10" y="280"/>
                    </a:lnTo>
                    <a:lnTo>
                      <a:pt x="14" y="296"/>
                    </a:lnTo>
                    <a:lnTo>
                      <a:pt x="4" y="300"/>
                    </a:lnTo>
                    <a:lnTo>
                      <a:pt x="0" y="310"/>
                    </a:lnTo>
                    <a:lnTo>
                      <a:pt x="0" y="322"/>
                    </a:lnTo>
                    <a:lnTo>
                      <a:pt x="4" y="334"/>
                    </a:lnTo>
                    <a:lnTo>
                      <a:pt x="6" y="346"/>
                    </a:lnTo>
                    <a:lnTo>
                      <a:pt x="8" y="356"/>
                    </a:lnTo>
                    <a:lnTo>
                      <a:pt x="8" y="372"/>
                    </a:lnTo>
                    <a:lnTo>
                      <a:pt x="10" y="392"/>
                    </a:lnTo>
                    <a:lnTo>
                      <a:pt x="12" y="406"/>
                    </a:lnTo>
                    <a:lnTo>
                      <a:pt x="12" y="414"/>
                    </a:lnTo>
                    <a:lnTo>
                      <a:pt x="18" y="414"/>
                    </a:lnTo>
                    <a:lnTo>
                      <a:pt x="22" y="414"/>
                    </a:lnTo>
                    <a:lnTo>
                      <a:pt x="24" y="410"/>
                    </a:lnTo>
                    <a:lnTo>
                      <a:pt x="28" y="408"/>
                    </a:lnTo>
                    <a:lnTo>
                      <a:pt x="32" y="404"/>
                    </a:lnTo>
                    <a:lnTo>
                      <a:pt x="34" y="400"/>
                    </a:lnTo>
                    <a:lnTo>
                      <a:pt x="38" y="398"/>
                    </a:lnTo>
                    <a:lnTo>
                      <a:pt x="50" y="398"/>
                    </a:lnTo>
                    <a:lnTo>
                      <a:pt x="60" y="400"/>
                    </a:lnTo>
                    <a:lnTo>
                      <a:pt x="72" y="402"/>
                    </a:lnTo>
                    <a:lnTo>
                      <a:pt x="86" y="396"/>
                    </a:lnTo>
                    <a:lnTo>
                      <a:pt x="90" y="392"/>
                    </a:lnTo>
                    <a:lnTo>
                      <a:pt x="94" y="388"/>
                    </a:lnTo>
                    <a:lnTo>
                      <a:pt x="98" y="384"/>
                    </a:lnTo>
                    <a:lnTo>
                      <a:pt x="102" y="378"/>
                    </a:lnTo>
                    <a:lnTo>
                      <a:pt x="108" y="374"/>
                    </a:lnTo>
                    <a:lnTo>
                      <a:pt x="124" y="372"/>
                    </a:lnTo>
                    <a:lnTo>
                      <a:pt x="140" y="372"/>
                    </a:lnTo>
                    <a:lnTo>
                      <a:pt x="156" y="372"/>
                    </a:lnTo>
                    <a:lnTo>
                      <a:pt x="164" y="388"/>
                    </a:lnTo>
                    <a:lnTo>
                      <a:pt x="174" y="396"/>
                    </a:lnTo>
                    <a:lnTo>
                      <a:pt x="182" y="408"/>
                    </a:lnTo>
                    <a:lnTo>
                      <a:pt x="188" y="400"/>
                    </a:lnTo>
                    <a:lnTo>
                      <a:pt x="194" y="392"/>
                    </a:lnTo>
                    <a:lnTo>
                      <a:pt x="200" y="384"/>
                    </a:lnTo>
                    <a:lnTo>
                      <a:pt x="202" y="402"/>
                    </a:lnTo>
                    <a:lnTo>
                      <a:pt x="200" y="418"/>
                    </a:lnTo>
                    <a:lnTo>
                      <a:pt x="210" y="428"/>
                    </a:lnTo>
                    <a:lnTo>
                      <a:pt x="224" y="440"/>
                    </a:lnTo>
                    <a:lnTo>
                      <a:pt x="236" y="454"/>
                    </a:lnTo>
                    <a:lnTo>
                      <a:pt x="248" y="464"/>
                    </a:lnTo>
                    <a:lnTo>
                      <a:pt x="260" y="468"/>
                    </a:lnTo>
                    <a:lnTo>
                      <a:pt x="272" y="462"/>
                    </a:lnTo>
                    <a:lnTo>
                      <a:pt x="272" y="470"/>
                    </a:lnTo>
                    <a:lnTo>
                      <a:pt x="268" y="478"/>
                    </a:lnTo>
                    <a:lnTo>
                      <a:pt x="262" y="486"/>
                    </a:lnTo>
                    <a:lnTo>
                      <a:pt x="258" y="496"/>
                    </a:lnTo>
                    <a:lnTo>
                      <a:pt x="262" y="502"/>
                    </a:lnTo>
                    <a:lnTo>
                      <a:pt x="266" y="512"/>
                    </a:lnTo>
                    <a:lnTo>
                      <a:pt x="274" y="522"/>
                    </a:lnTo>
                    <a:lnTo>
                      <a:pt x="278" y="530"/>
                    </a:lnTo>
                    <a:lnTo>
                      <a:pt x="286" y="526"/>
                    </a:lnTo>
                    <a:lnTo>
                      <a:pt x="290" y="516"/>
                    </a:lnTo>
                    <a:lnTo>
                      <a:pt x="292" y="506"/>
                    </a:lnTo>
                    <a:lnTo>
                      <a:pt x="292" y="496"/>
                    </a:lnTo>
                    <a:lnTo>
                      <a:pt x="286" y="496"/>
                    </a:lnTo>
                    <a:lnTo>
                      <a:pt x="280" y="496"/>
                    </a:lnTo>
                    <a:lnTo>
                      <a:pt x="276" y="494"/>
                    </a:lnTo>
                    <a:lnTo>
                      <a:pt x="272" y="490"/>
                    </a:lnTo>
                    <a:lnTo>
                      <a:pt x="270" y="486"/>
                    </a:lnTo>
                    <a:lnTo>
                      <a:pt x="268" y="480"/>
                    </a:lnTo>
                    <a:lnTo>
                      <a:pt x="266" y="474"/>
                    </a:lnTo>
                    <a:lnTo>
                      <a:pt x="268" y="470"/>
                    </a:lnTo>
                    <a:lnTo>
                      <a:pt x="268" y="468"/>
                    </a:lnTo>
                    <a:lnTo>
                      <a:pt x="270" y="466"/>
                    </a:lnTo>
                    <a:lnTo>
                      <a:pt x="274" y="464"/>
                    </a:lnTo>
                    <a:lnTo>
                      <a:pt x="276" y="464"/>
                    </a:lnTo>
                    <a:lnTo>
                      <a:pt x="280" y="462"/>
                    </a:lnTo>
                    <a:lnTo>
                      <a:pt x="284" y="460"/>
                    </a:lnTo>
                    <a:lnTo>
                      <a:pt x="290" y="456"/>
                    </a:lnTo>
                    <a:lnTo>
                      <a:pt x="294" y="452"/>
                    </a:lnTo>
                    <a:lnTo>
                      <a:pt x="298" y="450"/>
                    </a:lnTo>
                    <a:lnTo>
                      <a:pt x="302" y="446"/>
                    </a:lnTo>
                    <a:lnTo>
                      <a:pt x="306" y="440"/>
                    </a:lnTo>
                    <a:lnTo>
                      <a:pt x="308" y="432"/>
                    </a:lnTo>
                    <a:lnTo>
                      <a:pt x="308" y="428"/>
                    </a:lnTo>
                    <a:lnTo>
                      <a:pt x="308" y="422"/>
                    </a:lnTo>
                    <a:lnTo>
                      <a:pt x="306" y="416"/>
                    </a:lnTo>
                    <a:lnTo>
                      <a:pt x="306" y="410"/>
                    </a:lnTo>
                    <a:lnTo>
                      <a:pt x="306" y="404"/>
                    </a:lnTo>
                    <a:lnTo>
                      <a:pt x="310" y="398"/>
                    </a:lnTo>
                    <a:lnTo>
                      <a:pt x="314" y="394"/>
                    </a:lnTo>
                    <a:lnTo>
                      <a:pt x="320" y="390"/>
                    </a:lnTo>
                    <a:lnTo>
                      <a:pt x="324" y="384"/>
                    </a:lnTo>
                    <a:lnTo>
                      <a:pt x="336" y="362"/>
                    </a:lnTo>
                    <a:lnTo>
                      <a:pt x="336" y="340"/>
                    </a:lnTo>
                    <a:lnTo>
                      <a:pt x="328" y="318"/>
                    </a:lnTo>
                    <a:lnTo>
                      <a:pt x="316" y="298"/>
                    </a:lnTo>
                    <a:lnTo>
                      <a:pt x="300" y="278"/>
                    </a:lnTo>
                    <a:lnTo>
                      <a:pt x="288" y="262"/>
                    </a:lnTo>
                    <a:lnTo>
                      <a:pt x="280" y="250"/>
                    </a:lnTo>
                    <a:lnTo>
                      <a:pt x="278" y="236"/>
                    </a:lnTo>
                    <a:lnTo>
                      <a:pt x="276" y="220"/>
                    </a:lnTo>
                    <a:lnTo>
                      <a:pt x="274" y="200"/>
                    </a:lnTo>
                    <a:lnTo>
                      <a:pt x="268" y="182"/>
                    </a:lnTo>
                    <a:lnTo>
                      <a:pt x="258" y="168"/>
                    </a:lnTo>
                    <a:lnTo>
                      <a:pt x="242" y="156"/>
                    </a:lnTo>
                    <a:lnTo>
                      <a:pt x="226" y="150"/>
                    </a:lnTo>
                    <a:lnTo>
                      <a:pt x="208" y="142"/>
                    </a:lnTo>
                    <a:lnTo>
                      <a:pt x="194" y="132"/>
                    </a:lnTo>
                    <a:lnTo>
                      <a:pt x="188" y="120"/>
                    </a:lnTo>
                    <a:lnTo>
                      <a:pt x="190" y="110"/>
                    </a:lnTo>
                    <a:lnTo>
                      <a:pt x="194" y="100"/>
                    </a:lnTo>
                    <a:lnTo>
                      <a:pt x="198" y="90"/>
                    </a:lnTo>
                    <a:lnTo>
                      <a:pt x="198" y="80"/>
                    </a:lnTo>
                    <a:lnTo>
                      <a:pt x="190" y="76"/>
                    </a:lnTo>
                    <a:lnTo>
                      <a:pt x="178" y="70"/>
                    </a:lnTo>
                    <a:lnTo>
                      <a:pt x="162" y="64"/>
                    </a:lnTo>
                    <a:lnTo>
                      <a:pt x="150" y="56"/>
                    </a:lnTo>
                    <a:lnTo>
                      <a:pt x="144" y="48"/>
                    </a:lnTo>
                    <a:lnTo>
                      <a:pt x="146" y="40"/>
                    </a:lnTo>
                    <a:lnTo>
                      <a:pt x="132" y="36"/>
                    </a:lnTo>
                    <a:lnTo>
                      <a:pt x="120" y="28"/>
                    </a:lnTo>
                    <a:lnTo>
                      <a:pt x="110" y="18"/>
                    </a:lnTo>
                    <a:lnTo>
                      <a:pt x="104" y="4"/>
                    </a:lnTo>
                    <a:lnTo>
                      <a:pt x="116" y="0"/>
                    </a:lnTo>
                    <a:lnTo>
                      <a:pt x="124" y="0"/>
                    </a:lnTo>
                    <a:lnTo>
                      <a:pt x="130" y="4"/>
                    </a:lnTo>
                    <a:lnTo>
                      <a:pt x="136" y="10"/>
                    </a:lnTo>
                    <a:lnTo>
                      <a:pt x="142" y="18"/>
                    </a:lnTo>
                    <a:lnTo>
                      <a:pt x="146" y="22"/>
                    </a:lnTo>
                    <a:lnTo>
                      <a:pt x="148" y="24"/>
                    </a:lnTo>
                    <a:lnTo>
                      <a:pt x="150" y="26"/>
                    </a:lnTo>
                    <a:lnTo>
                      <a:pt x="152" y="26"/>
                    </a:lnTo>
                    <a:lnTo>
                      <a:pt x="154" y="26"/>
                    </a:lnTo>
                    <a:lnTo>
                      <a:pt x="156" y="26"/>
                    </a:lnTo>
                    <a:lnTo>
                      <a:pt x="158" y="28"/>
                    </a:lnTo>
                    <a:lnTo>
                      <a:pt x="162" y="28"/>
                    </a:lnTo>
                    <a:lnTo>
                      <a:pt x="168" y="30"/>
                    </a:lnTo>
                    <a:lnTo>
                      <a:pt x="172" y="32"/>
                    </a:lnTo>
                    <a:lnTo>
                      <a:pt x="174" y="34"/>
                    </a:lnTo>
                    <a:lnTo>
                      <a:pt x="176" y="36"/>
                    </a:lnTo>
                    <a:lnTo>
                      <a:pt x="176" y="38"/>
                    </a:lnTo>
                    <a:lnTo>
                      <a:pt x="176" y="42"/>
                    </a:lnTo>
                    <a:lnTo>
                      <a:pt x="176" y="44"/>
                    </a:lnTo>
                    <a:lnTo>
                      <a:pt x="178" y="48"/>
                    </a:lnTo>
                    <a:lnTo>
                      <a:pt x="180" y="54"/>
                    </a:lnTo>
                    <a:lnTo>
                      <a:pt x="180" y="58"/>
                    </a:lnTo>
                    <a:lnTo>
                      <a:pt x="182" y="62"/>
                    </a:lnTo>
                    <a:lnTo>
                      <a:pt x="184" y="66"/>
                    </a:lnTo>
                    <a:lnTo>
                      <a:pt x="186" y="68"/>
                    </a:lnTo>
                    <a:lnTo>
                      <a:pt x="190" y="70"/>
                    </a:lnTo>
                    <a:lnTo>
                      <a:pt x="194" y="70"/>
                    </a:lnTo>
                    <a:lnTo>
                      <a:pt x="200" y="70"/>
                    </a:lnTo>
                    <a:lnTo>
                      <a:pt x="200" y="62"/>
                    </a:lnTo>
                    <a:lnTo>
                      <a:pt x="200" y="56"/>
                    </a:lnTo>
                    <a:lnTo>
                      <a:pt x="202" y="50"/>
                    </a:lnTo>
                    <a:lnTo>
                      <a:pt x="206" y="48"/>
                    </a:lnTo>
                    <a:lnTo>
                      <a:pt x="208" y="46"/>
                    </a:lnTo>
                    <a:lnTo>
                      <a:pt x="214" y="48"/>
                    </a:lnTo>
                    <a:lnTo>
                      <a:pt x="220" y="50"/>
                    </a:lnTo>
                    <a:lnTo>
                      <a:pt x="228" y="54"/>
                    </a:lnTo>
                    <a:lnTo>
                      <a:pt x="240" y="62"/>
                    </a:lnTo>
                    <a:lnTo>
                      <a:pt x="250" y="68"/>
                    </a:lnTo>
                    <a:lnTo>
                      <a:pt x="256" y="74"/>
                    </a:lnTo>
                    <a:lnTo>
                      <a:pt x="260" y="80"/>
                    </a:lnTo>
                    <a:lnTo>
                      <a:pt x="262" y="86"/>
                    </a:lnTo>
                    <a:lnTo>
                      <a:pt x="264" y="92"/>
                    </a:lnTo>
                    <a:lnTo>
                      <a:pt x="268" y="96"/>
                    </a:lnTo>
                    <a:lnTo>
                      <a:pt x="270" y="98"/>
                    </a:lnTo>
                    <a:lnTo>
                      <a:pt x="274" y="98"/>
                    </a:lnTo>
                    <a:lnTo>
                      <a:pt x="276" y="100"/>
                    </a:lnTo>
                    <a:lnTo>
                      <a:pt x="280" y="100"/>
                    </a:lnTo>
                    <a:lnTo>
                      <a:pt x="290" y="116"/>
                    </a:lnTo>
                    <a:lnTo>
                      <a:pt x="302" y="132"/>
                    </a:lnTo>
                    <a:lnTo>
                      <a:pt x="316" y="146"/>
                    </a:lnTo>
                    <a:lnTo>
                      <a:pt x="310" y="150"/>
                    </a:lnTo>
                    <a:lnTo>
                      <a:pt x="302" y="152"/>
                    </a:lnTo>
                    <a:lnTo>
                      <a:pt x="294" y="152"/>
                    </a:lnTo>
                    <a:lnTo>
                      <a:pt x="296" y="150"/>
                    </a:lnTo>
                    <a:lnTo>
                      <a:pt x="298" y="150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4" name="任意多边形 47"/>
              <p:cNvSpPr>
                <a:spLocks/>
              </p:cNvSpPr>
              <p:nvPr/>
            </p:nvSpPr>
            <p:spPr bwMode="gray">
              <a:xfrm>
                <a:off x="4240" y="1477"/>
                <a:ext cx="67" cy="155"/>
              </a:xfrm>
              <a:custGeom>
                <a:avLst/>
                <a:gdLst>
                  <a:gd name="T0" fmla="*/ 68 w 68"/>
                  <a:gd name="T1" fmla="*/ 0 h 154"/>
                  <a:gd name="T2" fmla="*/ 64 w 68"/>
                  <a:gd name="T3" fmla="*/ 2 h 154"/>
                  <a:gd name="T4" fmla="*/ 60 w 68"/>
                  <a:gd name="T5" fmla="*/ 4 h 154"/>
                  <a:gd name="T6" fmla="*/ 56 w 68"/>
                  <a:gd name="T7" fmla="*/ 8 h 154"/>
                  <a:gd name="T8" fmla="*/ 50 w 68"/>
                  <a:gd name="T9" fmla="*/ 12 h 154"/>
                  <a:gd name="T10" fmla="*/ 46 w 68"/>
                  <a:gd name="T11" fmla="*/ 16 h 154"/>
                  <a:gd name="T12" fmla="*/ 44 w 68"/>
                  <a:gd name="T13" fmla="*/ 20 h 154"/>
                  <a:gd name="T14" fmla="*/ 44 w 68"/>
                  <a:gd name="T15" fmla="*/ 24 h 154"/>
                  <a:gd name="T16" fmla="*/ 42 w 68"/>
                  <a:gd name="T17" fmla="*/ 30 h 154"/>
                  <a:gd name="T18" fmla="*/ 42 w 68"/>
                  <a:gd name="T19" fmla="*/ 34 h 154"/>
                  <a:gd name="T20" fmla="*/ 40 w 68"/>
                  <a:gd name="T21" fmla="*/ 36 h 154"/>
                  <a:gd name="T22" fmla="*/ 34 w 68"/>
                  <a:gd name="T23" fmla="*/ 42 h 154"/>
                  <a:gd name="T24" fmla="*/ 28 w 68"/>
                  <a:gd name="T25" fmla="*/ 44 h 154"/>
                  <a:gd name="T26" fmla="*/ 24 w 68"/>
                  <a:gd name="T27" fmla="*/ 48 h 154"/>
                  <a:gd name="T28" fmla="*/ 18 w 68"/>
                  <a:gd name="T29" fmla="*/ 50 h 154"/>
                  <a:gd name="T30" fmla="*/ 14 w 68"/>
                  <a:gd name="T31" fmla="*/ 54 h 154"/>
                  <a:gd name="T32" fmla="*/ 10 w 68"/>
                  <a:gd name="T33" fmla="*/ 60 h 154"/>
                  <a:gd name="T34" fmla="*/ 6 w 68"/>
                  <a:gd name="T35" fmla="*/ 70 h 154"/>
                  <a:gd name="T36" fmla="*/ 6 w 68"/>
                  <a:gd name="T37" fmla="*/ 80 h 154"/>
                  <a:gd name="T38" fmla="*/ 8 w 68"/>
                  <a:gd name="T39" fmla="*/ 88 h 154"/>
                  <a:gd name="T40" fmla="*/ 12 w 68"/>
                  <a:gd name="T41" fmla="*/ 100 h 154"/>
                  <a:gd name="T42" fmla="*/ 14 w 68"/>
                  <a:gd name="T43" fmla="*/ 104 h 154"/>
                  <a:gd name="T44" fmla="*/ 16 w 68"/>
                  <a:gd name="T45" fmla="*/ 106 h 154"/>
                  <a:gd name="T46" fmla="*/ 16 w 68"/>
                  <a:gd name="T47" fmla="*/ 108 h 154"/>
                  <a:gd name="T48" fmla="*/ 18 w 68"/>
                  <a:gd name="T49" fmla="*/ 108 h 154"/>
                  <a:gd name="T50" fmla="*/ 18 w 68"/>
                  <a:gd name="T51" fmla="*/ 110 h 154"/>
                  <a:gd name="T52" fmla="*/ 16 w 68"/>
                  <a:gd name="T53" fmla="*/ 114 h 154"/>
                  <a:gd name="T54" fmla="*/ 14 w 68"/>
                  <a:gd name="T55" fmla="*/ 118 h 154"/>
                  <a:gd name="T56" fmla="*/ 12 w 68"/>
                  <a:gd name="T57" fmla="*/ 120 h 154"/>
                  <a:gd name="T58" fmla="*/ 8 w 68"/>
                  <a:gd name="T59" fmla="*/ 124 h 154"/>
                  <a:gd name="T60" fmla="*/ 4 w 68"/>
                  <a:gd name="T61" fmla="*/ 126 h 154"/>
                  <a:gd name="T62" fmla="*/ 0 w 68"/>
                  <a:gd name="T63" fmla="*/ 128 h 154"/>
                  <a:gd name="T64" fmla="*/ 0 w 68"/>
                  <a:gd name="T65" fmla="*/ 132 h 154"/>
                  <a:gd name="T66" fmla="*/ 0 w 68"/>
                  <a:gd name="T67" fmla="*/ 136 h 154"/>
                  <a:gd name="T68" fmla="*/ 2 w 68"/>
                  <a:gd name="T69" fmla="*/ 140 h 154"/>
                  <a:gd name="T70" fmla="*/ 8 w 68"/>
                  <a:gd name="T71" fmla="*/ 144 h 154"/>
                  <a:gd name="T72" fmla="*/ 12 w 68"/>
                  <a:gd name="T73" fmla="*/ 148 h 154"/>
                  <a:gd name="T74" fmla="*/ 18 w 68"/>
                  <a:gd name="T75" fmla="*/ 152 h 154"/>
                  <a:gd name="T76" fmla="*/ 24 w 68"/>
                  <a:gd name="T77" fmla="*/ 154 h 154"/>
                  <a:gd name="T78" fmla="*/ 28 w 68"/>
                  <a:gd name="T79" fmla="*/ 154 h 154"/>
                  <a:gd name="T80" fmla="*/ 38 w 68"/>
                  <a:gd name="T81" fmla="*/ 148 h 154"/>
                  <a:gd name="T82" fmla="*/ 44 w 68"/>
                  <a:gd name="T83" fmla="*/ 132 h 154"/>
                  <a:gd name="T84" fmla="*/ 48 w 68"/>
                  <a:gd name="T85" fmla="*/ 114 h 154"/>
                  <a:gd name="T86" fmla="*/ 50 w 68"/>
                  <a:gd name="T87" fmla="*/ 96 h 154"/>
                  <a:gd name="T88" fmla="*/ 54 w 68"/>
                  <a:gd name="T89" fmla="*/ 82 h 154"/>
                  <a:gd name="T90" fmla="*/ 56 w 68"/>
                  <a:gd name="T91" fmla="*/ 74 h 154"/>
                  <a:gd name="T92" fmla="*/ 60 w 68"/>
                  <a:gd name="T93" fmla="*/ 62 h 154"/>
                  <a:gd name="T94" fmla="*/ 62 w 68"/>
                  <a:gd name="T95" fmla="*/ 50 h 154"/>
                  <a:gd name="T96" fmla="*/ 66 w 68"/>
                  <a:gd name="T97" fmla="*/ 36 h 154"/>
                  <a:gd name="T98" fmla="*/ 66 w 68"/>
                  <a:gd name="T99" fmla="*/ 24 h 154"/>
                  <a:gd name="T100" fmla="*/ 64 w 68"/>
                  <a:gd name="T101" fmla="*/ 14 h 154"/>
                  <a:gd name="T102" fmla="*/ 60 w 68"/>
                  <a:gd name="T103" fmla="*/ 6 h 154"/>
                  <a:gd name="T104" fmla="*/ 52 w 68"/>
                  <a:gd name="T105" fmla="*/ 6 h 154"/>
                  <a:gd name="T106" fmla="*/ 38 w 68"/>
                  <a:gd name="T107" fmla="*/ 12 h 154"/>
                  <a:gd name="T108" fmla="*/ 68 w 68"/>
                  <a:gd name="T109" fmla="*/ 0 h 15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68" h="154">
                    <a:moveTo>
                      <a:pt x="68" y="0"/>
                    </a:moveTo>
                    <a:lnTo>
                      <a:pt x="64" y="2"/>
                    </a:lnTo>
                    <a:lnTo>
                      <a:pt x="60" y="4"/>
                    </a:lnTo>
                    <a:lnTo>
                      <a:pt x="56" y="8"/>
                    </a:lnTo>
                    <a:lnTo>
                      <a:pt x="50" y="12"/>
                    </a:lnTo>
                    <a:lnTo>
                      <a:pt x="46" y="16"/>
                    </a:lnTo>
                    <a:lnTo>
                      <a:pt x="44" y="20"/>
                    </a:lnTo>
                    <a:lnTo>
                      <a:pt x="44" y="24"/>
                    </a:lnTo>
                    <a:lnTo>
                      <a:pt x="42" y="30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4" y="42"/>
                    </a:lnTo>
                    <a:lnTo>
                      <a:pt x="28" y="44"/>
                    </a:lnTo>
                    <a:lnTo>
                      <a:pt x="24" y="48"/>
                    </a:lnTo>
                    <a:lnTo>
                      <a:pt x="18" y="50"/>
                    </a:lnTo>
                    <a:lnTo>
                      <a:pt x="14" y="54"/>
                    </a:lnTo>
                    <a:lnTo>
                      <a:pt x="10" y="60"/>
                    </a:lnTo>
                    <a:lnTo>
                      <a:pt x="6" y="70"/>
                    </a:lnTo>
                    <a:lnTo>
                      <a:pt x="6" y="80"/>
                    </a:lnTo>
                    <a:lnTo>
                      <a:pt x="8" y="88"/>
                    </a:lnTo>
                    <a:lnTo>
                      <a:pt x="12" y="100"/>
                    </a:lnTo>
                    <a:lnTo>
                      <a:pt x="14" y="104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6" y="114"/>
                    </a:lnTo>
                    <a:lnTo>
                      <a:pt x="14" y="118"/>
                    </a:lnTo>
                    <a:lnTo>
                      <a:pt x="12" y="120"/>
                    </a:lnTo>
                    <a:lnTo>
                      <a:pt x="8" y="124"/>
                    </a:lnTo>
                    <a:lnTo>
                      <a:pt x="4" y="126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0" y="136"/>
                    </a:lnTo>
                    <a:lnTo>
                      <a:pt x="2" y="140"/>
                    </a:lnTo>
                    <a:lnTo>
                      <a:pt x="8" y="144"/>
                    </a:lnTo>
                    <a:lnTo>
                      <a:pt x="12" y="148"/>
                    </a:lnTo>
                    <a:lnTo>
                      <a:pt x="18" y="152"/>
                    </a:lnTo>
                    <a:lnTo>
                      <a:pt x="24" y="154"/>
                    </a:lnTo>
                    <a:lnTo>
                      <a:pt x="28" y="154"/>
                    </a:lnTo>
                    <a:lnTo>
                      <a:pt x="38" y="148"/>
                    </a:lnTo>
                    <a:lnTo>
                      <a:pt x="44" y="132"/>
                    </a:lnTo>
                    <a:lnTo>
                      <a:pt x="48" y="114"/>
                    </a:lnTo>
                    <a:lnTo>
                      <a:pt x="50" y="96"/>
                    </a:lnTo>
                    <a:lnTo>
                      <a:pt x="54" y="82"/>
                    </a:lnTo>
                    <a:lnTo>
                      <a:pt x="56" y="74"/>
                    </a:lnTo>
                    <a:lnTo>
                      <a:pt x="60" y="62"/>
                    </a:lnTo>
                    <a:lnTo>
                      <a:pt x="62" y="50"/>
                    </a:lnTo>
                    <a:lnTo>
                      <a:pt x="66" y="36"/>
                    </a:lnTo>
                    <a:lnTo>
                      <a:pt x="66" y="24"/>
                    </a:lnTo>
                    <a:lnTo>
                      <a:pt x="64" y="14"/>
                    </a:lnTo>
                    <a:lnTo>
                      <a:pt x="60" y="6"/>
                    </a:lnTo>
                    <a:lnTo>
                      <a:pt x="52" y="6"/>
                    </a:lnTo>
                    <a:lnTo>
                      <a:pt x="38" y="12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5" name="任意多边形 48"/>
              <p:cNvSpPr>
                <a:spLocks/>
              </p:cNvSpPr>
              <p:nvPr/>
            </p:nvSpPr>
            <p:spPr bwMode="gray">
              <a:xfrm>
                <a:off x="4240" y="1477"/>
                <a:ext cx="67" cy="155"/>
              </a:xfrm>
              <a:custGeom>
                <a:avLst/>
                <a:gdLst>
                  <a:gd name="T0" fmla="*/ 68 w 68"/>
                  <a:gd name="T1" fmla="*/ 0 h 154"/>
                  <a:gd name="T2" fmla="*/ 64 w 68"/>
                  <a:gd name="T3" fmla="*/ 2 h 154"/>
                  <a:gd name="T4" fmla="*/ 60 w 68"/>
                  <a:gd name="T5" fmla="*/ 4 h 154"/>
                  <a:gd name="T6" fmla="*/ 56 w 68"/>
                  <a:gd name="T7" fmla="*/ 8 h 154"/>
                  <a:gd name="T8" fmla="*/ 50 w 68"/>
                  <a:gd name="T9" fmla="*/ 12 h 154"/>
                  <a:gd name="T10" fmla="*/ 46 w 68"/>
                  <a:gd name="T11" fmla="*/ 16 h 154"/>
                  <a:gd name="T12" fmla="*/ 44 w 68"/>
                  <a:gd name="T13" fmla="*/ 20 h 154"/>
                  <a:gd name="T14" fmla="*/ 44 w 68"/>
                  <a:gd name="T15" fmla="*/ 24 h 154"/>
                  <a:gd name="T16" fmla="*/ 42 w 68"/>
                  <a:gd name="T17" fmla="*/ 30 h 154"/>
                  <a:gd name="T18" fmla="*/ 42 w 68"/>
                  <a:gd name="T19" fmla="*/ 34 h 154"/>
                  <a:gd name="T20" fmla="*/ 40 w 68"/>
                  <a:gd name="T21" fmla="*/ 36 h 154"/>
                  <a:gd name="T22" fmla="*/ 34 w 68"/>
                  <a:gd name="T23" fmla="*/ 42 h 154"/>
                  <a:gd name="T24" fmla="*/ 28 w 68"/>
                  <a:gd name="T25" fmla="*/ 44 h 154"/>
                  <a:gd name="T26" fmla="*/ 24 w 68"/>
                  <a:gd name="T27" fmla="*/ 48 h 154"/>
                  <a:gd name="T28" fmla="*/ 18 w 68"/>
                  <a:gd name="T29" fmla="*/ 50 h 154"/>
                  <a:gd name="T30" fmla="*/ 14 w 68"/>
                  <a:gd name="T31" fmla="*/ 54 h 154"/>
                  <a:gd name="T32" fmla="*/ 10 w 68"/>
                  <a:gd name="T33" fmla="*/ 60 h 154"/>
                  <a:gd name="T34" fmla="*/ 6 w 68"/>
                  <a:gd name="T35" fmla="*/ 70 h 154"/>
                  <a:gd name="T36" fmla="*/ 6 w 68"/>
                  <a:gd name="T37" fmla="*/ 80 h 154"/>
                  <a:gd name="T38" fmla="*/ 8 w 68"/>
                  <a:gd name="T39" fmla="*/ 88 h 154"/>
                  <a:gd name="T40" fmla="*/ 12 w 68"/>
                  <a:gd name="T41" fmla="*/ 100 h 154"/>
                  <a:gd name="T42" fmla="*/ 14 w 68"/>
                  <a:gd name="T43" fmla="*/ 104 h 154"/>
                  <a:gd name="T44" fmla="*/ 16 w 68"/>
                  <a:gd name="T45" fmla="*/ 106 h 154"/>
                  <a:gd name="T46" fmla="*/ 16 w 68"/>
                  <a:gd name="T47" fmla="*/ 108 h 154"/>
                  <a:gd name="T48" fmla="*/ 18 w 68"/>
                  <a:gd name="T49" fmla="*/ 108 h 154"/>
                  <a:gd name="T50" fmla="*/ 18 w 68"/>
                  <a:gd name="T51" fmla="*/ 110 h 154"/>
                  <a:gd name="T52" fmla="*/ 16 w 68"/>
                  <a:gd name="T53" fmla="*/ 114 h 154"/>
                  <a:gd name="T54" fmla="*/ 14 w 68"/>
                  <a:gd name="T55" fmla="*/ 118 h 154"/>
                  <a:gd name="T56" fmla="*/ 12 w 68"/>
                  <a:gd name="T57" fmla="*/ 120 h 154"/>
                  <a:gd name="T58" fmla="*/ 8 w 68"/>
                  <a:gd name="T59" fmla="*/ 124 h 154"/>
                  <a:gd name="T60" fmla="*/ 4 w 68"/>
                  <a:gd name="T61" fmla="*/ 126 h 154"/>
                  <a:gd name="T62" fmla="*/ 0 w 68"/>
                  <a:gd name="T63" fmla="*/ 128 h 154"/>
                  <a:gd name="T64" fmla="*/ 0 w 68"/>
                  <a:gd name="T65" fmla="*/ 132 h 154"/>
                  <a:gd name="T66" fmla="*/ 0 w 68"/>
                  <a:gd name="T67" fmla="*/ 136 h 154"/>
                  <a:gd name="T68" fmla="*/ 2 w 68"/>
                  <a:gd name="T69" fmla="*/ 140 h 154"/>
                  <a:gd name="T70" fmla="*/ 8 w 68"/>
                  <a:gd name="T71" fmla="*/ 144 h 154"/>
                  <a:gd name="T72" fmla="*/ 12 w 68"/>
                  <a:gd name="T73" fmla="*/ 148 h 154"/>
                  <a:gd name="T74" fmla="*/ 18 w 68"/>
                  <a:gd name="T75" fmla="*/ 152 h 154"/>
                  <a:gd name="T76" fmla="*/ 24 w 68"/>
                  <a:gd name="T77" fmla="*/ 154 h 154"/>
                  <a:gd name="T78" fmla="*/ 28 w 68"/>
                  <a:gd name="T79" fmla="*/ 154 h 154"/>
                  <a:gd name="T80" fmla="*/ 38 w 68"/>
                  <a:gd name="T81" fmla="*/ 148 h 154"/>
                  <a:gd name="T82" fmla="*/ 44 w 68"/>
                  <a:gd name="T83" fmla="*/ 132 h 154"/>
                  <a:gd name="T84" fmla="*/ 48 w 68"/>
                  <a:gd name="T85" fmla="*/ 114 h 154"/>
                  <a:gd name="T86" fmla="*/ 50 w 68"/>
                  <a:gd name="T87" fmla="*/ 96 h 154"/>
                  <a:gd name="T88" fmla="*/ 54 w 68"/>
                  <a:gd name="T89" fmla="*/ 82 h 154"/>
                  <a:gd name="T90" fmla="*/ 56 w 68"/>
                  <a:gd name="T91" fmla="*/ 74 h 154"/>
                  <a:gd name="T92" fmla="*/ 60 w 68"/>
                  <a:gd name="T93" fmla="*/ 62 h 154"/>
                  <a:gd name="T94" fmla="*/ 62 w 68"/>
                  <a:gd name="T95" fmla="*/ 50 h 154"/>
                  <a:gd name="T96" fmla="*/ 66 w 68"/>
                  <a:gd name="T97" fmla="*/ 36 h 154"/>
                  <a:gd name="T98" fmla="*/ 66 w 68"/>
                  <a:gd name="T99" fmla="*/ 24 h 154"/>
                  <a:gd name="T100" fmla="*/ 64 w 68"/>
                  <a:gd name="T101" fmla="*/ 14 h 154"/>
                  <a:gd name="T102" fmla="*/ 60 w 68"/>
                  <a:gd name="T103" fmla="*/ 6 h 154"/>
                  <a:gd name="T104" fmla="*/ 52 w 68"/>
                  <a:gd name="T105" fmla="*/ 6 h 154"/>
                  <a:gd name="T106" fmla="*/ 38 w 68"/>
                  <a:gd name="T107" fmla="*/ 12 h 15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68" h="154">
                    <a:moveTo>
                      <a:pt x="68" y="0"/>
                    </a:moveTo>
                    <a:lnTo>
                      <a:pt x="64" y="2"/>
                    </a:lnTo>
                    <a:lnTo>
                      <a:pt x="60" y="4"/>
                    </a:lnTo>
                    <a:lnTo>
                      <a:pt x="56" y="8"/>
                    </a:lnTo>
                    <a:lnTo>
                      <a:pt x="50" y="12"/>
                    </a:lnTo>
                    <a:lnTo>
                      <a:pt x="46" y="16"/>
                    </a:lnTo>
                    <a:lnTo>
                      <a:pt x="44" y="20"/>
                    </a:lnTo>
                    <a:lnTo>
                      <a:pt x="44" y="24"/>
                    </a:lnTo>
                    <a:lnTo>
                      <a:pt x="42" y="30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4" y="42"/>
                    </a:lnTo>
                    <a:lnTo>
                      <a:pt x="28" y="44"/>
                    </a:lnTo>
                    <a:lnTo>
                      <a:pt x="24" y="48"/>
                    </a:lnTo>
                    <a:lnTo>
                      <a:pt x="18" y="50"/>
                    </a:lnTo>
                    <a:lnTo>
                      <a:pt x="14" y="54"/>
                    </a:lnTo>
                    <a:lnTo>
                      <a:pt x="10" y="60"/>
                    </a:lnTo>
                    <a:lnTo>
                      <a:pt x="6" y="70"/>
                    </a:lnTo>
                    <a:lnTo>
                      <a:pt x="6" y="80"/>
                    </a:lnTo>
                    <a:lnTo>
                      <a:pt x="8" y="88"/>
                    </a:lnTo>
                    <a:lnTo>
                      <a:pt x="12" y="100"/>
                    </a:lnTo>
                    <a:lnTo>
                      <a:pt x="14" y="104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6" y="114"/>
                    </a:lnTo>
                    <a:lnTo>
                      <a:pt x="14" y="118"/>
                    </a:lnTo>
                    <a:lnTo>
                      <a:pt x="12" y="120"/>
                    </a:lnTo>
                    <a:lnTo>
                      <a:pt x="8" y="124"/>
                    </a:lnTo>
                    <a:lnTo>
                      <a:pt x="4" y="126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0" y="136"/>
                    </a:lnTo>
                    <a:lnTo>
                      <a:pt x="2" y="140"/>
                    </a:lnTo>
                    <a:lnTo>
                      <a:pt x="8" y="144"/>
                    </a:lnTo>
                    <a:lnTo>
                      <a:pt x="12" y="148"/>
                    </a:lnTo>
                    <a:lnTo>
                      <a:pt x="18" y="152"/>
                    </a:lnTo>
                    <a:lnTo>
                      <a:pt x="24" y="154"/>
                    </a:lnTo>
                    <a:lnTo>
                      <a:pt x="28" y="154"/>
                    </a:lnTo>
                    <a:lnTo>
                      <a:pt x="38" y="148"/>
                    </a:lnTo>
                    <a:lnTo>
                      <a:pt x="44" y="132"/>
                    </a:lnTo>
                    <a:lnTo>
                      <a:pt x="48" y="114"/>
                    </a:lnTo>
                    <a:lnTo>
                      <a:pt x="50" y="96"/>
                    </a:lnTo>
                    <a:lnTo>
                      <a:pt x="54" y="82"/>
                    </a:lnTo>
                    <a:lnTo>
                      <a:pt x="56" y="74"/>
                    </a:lnTo>
                    <a:lnTo>
                      <a:pt x="60" y="62"/>
                    </a:lnTo>
                    <a:lnTo>
                      <a:pt x="62" y="50"/>
                    </a:lnTo>
                    <a:lnTo>
                      <a:pt x="66" y="36"/>
                    </a:lnTo>
                    <a:lnTo>
                      <a:pt x="66" y="24"/>
                    </a:lnTo>
                    <a:lnTo>
                      <a:pt x="64" y="14"/>
                    </a:lnTo>
                    <a:lnTo>
                      <a:pt x="60" y="6"/>
                    </a:lnTo>
                    <a:lnTo>
                      <a:pt x="52" y="6"/>
                    </a:lnTo>
                    <a:lnTo>
                      <a:pt x="38" y="12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6" name="任意多边形 49"/>
              <p:cNvSpPr>
                <a:spLocks/>
              </p:cNvSpPr>
              <p:nvPr/>
            </p:nvSpPr>
            <p:spPr bwMode="gray">
              <a:xfrm>
                <a:off x="5355" y="1892"/>
                <a:ext cx="5" cy="7"/>
              </a:xfrm>
              <a:custGeom>
                <a:avLst/>
                <a:gdLst>
                  <a:gd name="T0" fmla="*/ 4 w 6"/>
                  <a:gd name="T1" fmla="*/ 8 h 8"/>
                  <a:gd name="T2" fmla="*/ 4 w 6"/>
                  <a:gd name="T3" fmla="*/ 4 h 8"/>
                  <a:gd name="T4" fmla="*/ 6 w 6"/>
                  <a:gd name="T5" fmla="*/ 0 h 8"/>
                  <a:gd name="T6" fmla="*/ 2 w 6"/>
                  <a:gd name="T7" fmla="*/ 4 h 8"/>
                  <a:gd name="T8" fmla="*/ 0 w 6"/>
                  <a:gd name="T9" fmla="*/ 6 h 8"/>
                  <a:gd name="T10" fmla="*/ 4 w 6"/>
                  <a:gd name="T11" fmla="*/ 8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4" y="4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7" name="任意多边形 50"/>
              <p:cNvSpPr>
                <a:spLocks/>
              </p:cNvSpPr>
              <p:nvPr/>
            </p:nvSpPr>
            <p:spPr bwMode="gray">
              <a:xfrm>
                <a:off x="5355" y="1892"/>
                <a:ext cx="5" cy="7"/>
              </a:xfrm>
              <a:custGeom>
                <a:avLst/>
                <a:gdLst>
                  <a:gd name="T0" fmla="*/ 4 w 6"/>
                  <a:gd name="T1" fmla="*/ 8 h 8"/>
                  <a:gd name="T2" fmla="*/ 4 w 6"/>
                  <a:gd name="T3" fmla="*/ 4 h 8"/>
                  <a:gd name="T4" fmla="*/ 6 w 6"/>
                  <a:gd name="T5" fmla="*/ 0 h 8"/>
                  <a:gd name="T6" fmla="*/ 2 w 6"/>
                  <a:gd name="T7" fmla="*/ 4 h 8"/>
                  <a:gd name="T8" fmla="*/ 0 w 6"/>
                  <a:gd name="T9" fmla="*/ 6 h 8"/>
                  <a:gd name="T10" fmla="*/ 4 w 6"/>
                  <a:gd name="T11" fmla="*/ 8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4" y="4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8" name="任意多边形 51"/>
              <p:cNvSpPr>
                <a:spLocks/>
              </p:cNvSpPr>
              <p:nvPr/>
            </p:nvSpPr>
            <p:spPr bwMode="gray">
              <a:xfrm>
                <a:off x="5361" y="1733"/>
                <a:ext cx="70" cy="159"/>
              </a:xfrm>
              <a:custGeom>
                <a:avLst/>
                <a:gdLst>
                  <a:gd name="T0" fmla="*/ 68 w 68"/>
                  <a:gd name="T1" fmla="*/ 30 h 156"/>
                  <a:gd name="T2" fmla="*/ 54 w 68"/>
                  <a:gd name="T3" fmla="*/ 28 h 156"/>
                  <a:gd name="T4" fmla="*/ 46 w 68"/>
                  <a:gd name="T5" fmla="*/ 22 h 156"/>
                  <a:gd name="T6" fmla="*/ 40 w 68"/>
                  <a:gd name="T7" fmla="*/ 14 h 156"/>
                  <a:gd name="T8" fmla="*/ 36 w 68"/>
                  <a:gd name="T9" fmla="*/ 0 h 156"/>
                  <a:gd name="T10" fmla="*/ 32 w 68"/>
                  <a:gd name="T11" fmla="*/ 0 h 156"/>
                  <a:gd name="T12" fmla="*/ 26 w 68"/>
                  <a:gd name="T13" fmla="*/ 2 h 156"/>
                  <a:gd name="T14" fmla="*/ 22 w 68"/>
                  <a:gd name="T15" fmla="*/ 6 h 156"/>
                  <a:gd name="T16" fmla="*/ 28 w 68"/>
                  <a:gd name="T17" fmla="*/ 22 h 156"/>
                  <a:gd name="T18" fmla="*/ 28 w 68"/>
                  <a:gd name="T19" fmla="*/ 40 h 156"/>
                  <a:gd name="T20" fmla="*/ 24 w 68"/>
                  <a:gd name="T21" fmla="*/ 60 h 156"/>
                  <a:gd name="T22" fmla="*/ 18 w 68"/>
                  <a:gd name="T23" fmla="*/ 78 h 156"/>
                  <a:gd name="T24" fmla="*/ 14 w 68"/>
                  <a:gd name="T25" fmla="*/ 96 h 156"/>
                  <a:gd name="T26" fmla="*/ 8 w 68"/>
                  <a:gd name="T27" fmla="*/ 118 h 156"/>
                  <a:gd name="T28" fmla="*/ 4 w 68"/>
                  <a:gd name="T29" fmla="*/ 136 h 156"/>
                  <a:gd name="T30" fmla="*/ 0 w 68"/>
                  <a:gd name="T31" fmla="*/ 156 h 156"/>
                  <a:gd name="T32" fmla="*/ 12 w 68"/>
                  <a:gd name="T33" fmla="*/ 144 h 156"/>
                  <a:gd name="T34" fmla="*/ 24 w 68"/>
                  <a:gd name="T35" fmla="*/ 126 h 156"/>
                  <a:gd name="T36" fmla="*/ 38 w 68"/>
                  <a:gd name="T37" fmla="*/ 104 h 156"/>
                  <a:gd name="T38" fmla="*/ 50 w 68"/>
                  <a:gd name="T39" fmla="*/ 84 h 156"/>
                  <a:gd name="T40" fmla="*/ 60 w 68"/>
                  <a:gd name="T41" fmla="*/ 62 h 156"/>
                  <a:gd name="T42" fmla="*/ 66 w 68"/>
                  <a:gd name="T43" fmla="*/ 44 h 156"/>
                  <a:gd name="T44" fmla="*/ 68 w 68"/>
                  <a:gd name="T45" fmla="*/ 30 h 15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8" h="156">
                    <a:moveTo>
                      <a:pt x="68" y="30"/>
                    </a:moveTo>
                    <a:lnTo>
                      <a:pt x="54" y="28"/>
                    </a:lnTo>
                    <a:lnTo>
                      <a:pt x="46" y="22"/>
                    </a:lnTo>
                    <a:lnTo>
                      <a:pt x="40" y="14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6" y="2"/>
                    </a:lnTo>
                    <a:lnTo>
                      <a:pt x="22" y="6"/>
                    </a:lnTo>
                    <a:lnTo>
                      <a:pt x="28" y="22"/>
                    </a:lnTo>
                    <a:lnTo>
                      <a:pt x="28" y="40"/>
                    </a:lnTo>
                    <a:lnTo>
                      <a:pt x="24" y="60"/>
                    </a:lnTo>
                    <a:lnTo>
                      <a:pt x="18" y="78"/>
                    </a:lnTo>
                    <a:lnTo>
                      <a:pt x="14" y="96"/>
                    </a:lnTo>
                    <a:lnTo>
                      <a:pt x="8" y="118"/>
                    </a:lnTo>
                    <a:lnTo>
                      <a:pt x="4" y="136"/>
                    </a:lnTo>
                    <a:lnTo>
                      <a:pt x="0" y="156"/>
                    </a:lnTo>
                    <a:lnTo>
                      <a:pt x="12" y="144"/>
                    </a:lnTo>
                    <a:lnTo>
                      <a:pt x="24" y="126"/>
                    </a:lnTo>
                    <a:lnTo>
                      <a:pt x="38" y="104"/>
                    </a:lnTo>
                    <a:lnTo>
                      <a:pt x="50" y="84"/>
                    </a:lnTo>
                    <a:lnTo>
                      <a:pt x="60" y="62"/>
                    </a:lnTo>
                    <a:lnTo>
                      <a:pt x="66" y="44"/>
                    </a:lnTo>
                    <a:lnTo>
                      <a:pt x="68" y="30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69" name="任意多边形 52"/>
              <p:cNvSpPr>
                <a:spLocks/>
              </p:cNvSpPr>
              <p:nvPr/>
            </p:nvSpPr>
            <p:spPr bwMode="gray">
              <a:xfrm>
                <a:off x="5361" y="1733"/>
                <a:ext cx="70" cy="159"/>
              </a:xfrm>
              <a:custGeom>
                <a:avLst/>
                <a:gdLst>
                  <a:gd name="T0" fmla="*/ 68 w 68"/>
                  <a:gd name="T1" fmla="*/ 30 h 156"/>
                  <a:gd name="T2" fmla="*/ 54 w 68"/>
                  <a:gd name="T3" fmla="*/ 28 h 156"/>
                  <a:gd name="T4" fmla="*/ 46 w 68"/>
                  <a:gd name="T5" fmla="*/ 22 h 156"/>
                  <a:gd name="T6" fmla="*/ 40 w 68"/>
                  <a:gd name="T7" fmla="*/ 14 h 156"/>
                  <a:gd name="T8" fmla="*/ 36 w 68"/>
                  <a:gd name="T9" fmla="*/ 0 h 156"/>
                  <a:gd name="T10" fmla="*/ 32 w 68"/>
                  <a:gd name="T11" fmla="*/ 0 h 156"/>
                  <a:gd name="T12" fmla="*/ 26 w 68"/>
                  <a:gd name="T13" fmla="*/ 2 h 156"/>
                  <a:gd name="T14" fmla="*/ 22 w 68"/>
                  <a:gd name="T15" fmla="*/ 6 h 156"/>
                  <a:gd name="T16" fmla="*/ 28 w 68"/>
                  <a:gd name="T17" fmla="*/ 22 h 156"/>
                  <a:gd name="T18" fmla="*/ 28 w 68"/>
                  <a:gd name="T19" fmla="*/ 40 h 156"/>
                  <a:gd name="T20" fmla="*/ 24 w 68"/>
                  <a:gd name="T21" fmla="*/ 60 h 156"/>
                  <a:gd name="T22" fmla="*/ 18 w 68"/>
                  <a:gd name="T23" fmla="*/ 78 h 156"/>
                  <a:gd name="T24" fmla="*/ 14 w 68"/>
                  <a:gd name="T25" fmla="*/ 96 h 156"/>
                  <a:gd name="T26" fmla="*/ 8 w 68"/>
                  <a:gd name="T27" fmla="*/ 118 h 156"/>
                  <a:gd name="T28" fmla="*/ 4 w 68"/>
                  <a:gd name="T29" fmla="*/ 136 h 156"/>
                  <a:gd name="T30" fmla="*/ 0 w 68"/>
                  <a:gd name="T31" fmla="*/ 156 h 156"/>
                  <a:gd name="T32" fmla="*/ 12 w 68"/>
                  <a:gd name="T33" fmla="*/ 144 h 156"/>
                  <a:gd name="T34" fmla="*/ 24 w 68"/>
                  <a:gd name="T35" fmla="*/ 126 h 156"/>
                  <a:gd name="T36" fmla="*/ 38 w 68"/>
                  <a:gd name="T37" fmla="*/ 104 h 156"/>
                  <a:gd name="T38" fmla="*/ 50 w 68"/>
                  <a:gd name="T39" fmla="*/ 84 h 156"/>
                  <a:gd name="T40" fmla="*/ 60 w 68"/>
                  <a:gd name="T41" fmla="*/ 62 h 156"/>
                  <a:gd name="T42" fmla="*/ 66 w 68"/>
                  <a:gd name="T43" fmla="*/ 44 h 156"/>
                  <a:gd name="T44" fmla="*/ 68 w 68"/>
                  <a:gd name="T45" fmla="*/ 30 h 15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8" h="156">
                    <a:moveTo>
                      <a:pt x="68" y="30"/>
                    </a:moveTo>
                    <a:lnTo>
                      <a:pt x="54" y="28"/>
                    </a:lnTo>
                    <a:lnTo>
                      <a:pt x="46" y="22"/>
                    </a:lnTo>
                    <a:lnTo>
                      <a:pt x="40" y="14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6" y="2"/>
                    </a:lnTo>
                    <a:lnTo>
                      <a:pt x="22" y="6"/>
                    </a:lnTo>
                    <a:lnTo>
                      <a:pt x="28" y="22"/>
                    </a:lnTo>
                    <a:lnTo>
                      <a:pt x="28" y="40"/>
                    </a:lnTo>
                    <a:lnTo>
                      <a:pt x="24" y="60"/>
                    </a:lnTo>
                    <a:lnTo>
                      <a:pt x="18" y="78"/>
                    </a:lnTo>
                    <a:lnTo>
                      <a:pt x="14" y="96"/>
                    </a:lnTo>
                    <a:lnTo>
                      <a:pt x="8" y="118"/>
                    </a:lnTo>
                    <a:lnTo>
                      <a:pt x="4" y="136"/>
                    </a:lnTo>
                    <a:lnTo>
                      <a:pt x="0" y="156"/>
                    </a:lnTo>
                    <a:lnTo>
                      <a:pt x="12" y="144"/>
                    </a:lnTo>
                    <a:lnTo>
                      <a:pt x="24" y="126"/>
                    </a:lnTo>
                    <a:lnTo>
                      <a:pt x="38" y="104"/>
                    </a:lnTo>
                    <a:lnTo>
                      <a:pt x="50" y="84"/>
                    </a:lnTo>
                    <a:lnTo>
                      <a:pt x="60" y="62"/>
                    </a:lnTo>
                    <a:lnTo>
                      <a:pt x="66" y="44"/>
                    </a:lnTo>
                    <a:lnTo>
                      <a:pt x="68" y="30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70" name="任意多边形 53"/>
              <p:cNvSpPr>
                <a:spLocks/>
              </p:cNvSpPr>
              <p:nvPr/>
            </p:nvSpPr>
            <p:spPr bwMode="gray">
              <a:xfrm>
                <a:off x="3285" y="802"/>
                <a:ext cx="11" cy="3"/>
              </a:xfrm>
              <a:custGeom>
                <a:avLst/>
                <a:gdLst>
                  <a:gd name="T0" fmla="*/ 10 w 10"/>
                  <a:gd name="T1" fmla="*/ 2 h 2"/>
                  <a:gd name="T2" fmla="*/ 4 w 10"/>
                  <a:gd name="T3" fmla="*/ 0 h 2"/>
                  <a:gd name="T4" fmla="*/ 0 w 10"/>
                  <a:gd name="T5" fmla="*/ 0 h 2"/>
                  <a:gd name="T6" fmla="*/ 10 w 10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chemeClr val="bg1">
                  <a:alpha val="39999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  <p:sp>
            <p:nvSpPr>
              <p:cNvPr id="1071" name="任意多边形 54"/>
              <p:cNvSpPr>
                <a:spLocks/>
              </p:cNvSpPr>
              <p:nvPr/>
            </p:nvSpPr>
            <p:spPr bwMode="gray">
              <a:xfrm>
                <a:off x="3285" y="802"/>
                <a:ext cx="11" cy="3"/>
              </a:xfrm>
              <a:custGeom>
                <a:avLst/>
                <a:gdLst>
                  <a:gd name="T0" fmla="*/ 10 w 10"/>
                  <a:gd name="T1" fmla="*/ 2 h 2"/>
                  <a:gd name="T2" fmla="*/ 4 w 10"/>
                  <a:gd name="T3" fmla="*/ 0 h 2"/>
                  <a:gd name="T4" fmla="*/ 0 w 10"/>
                  <a:gd name="T5" fmla="*/ 0 h 2"/>
                  <a:gd name="T6" fmla="*/ 10 w 10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10" y="2"/>
                    </a:lnTo>
                  </a:path>
                </a:pathLst>
              </a:custGeom>
              <a:solidFill>
                <a:schemeClr val="bg1">
                  <a:alpha val="39999"/>
                </a:schemeClr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|"/>
                  <a:defRPr/>
                </a:pPr>
                <a:endParaRPr lang="zh-CN" altLang="en-US" sz="2800" b="0">
                  <a:solidFill>
                    <a:srgbClr val="000000"/>
                  </a:solidFill>
                  <a:latin typeface="Arial" charset="0"/>
                  <a:ea typeface="华文彩云" pitchFamily="2" charset="-122"/>
                </a:endParaRPr>
              </a:p>
            </p:txBody>
          </p:sp>
        </p:grpSp>
      </p:grpSp>
      <p:sp>
        <p:nvSpPr>
          <p:cNvPr id="1034" name="矩形 55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52400"/>
            <a:ext cx="8153400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7" name="矩形 23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351838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 单击此处编辑母版文本样式</a:t>
            </a:r>
          </a:p>
          <a:p>
            <a:pPr lvl="1"/>
            <a:r>
              <a:rPr lang="zh-CN" altLang="en-US"/>
              <a:t> 第二级</a:t>
            </a:r>
          </a:p>
          <a:p>
            <a:pPr lvl="1"/>
            <a:r>
              <a:rPr lang="zh-CN" altLang="en-US"/>
              <a:t> 第三级</a:t>
            </a:r>
          </a:p>
          <a:p>
            <a:pPr lvl="2"/>
            <a:r>
              <a:rPr lang="zh-CN" altLang="en-US"/>
              <a:t> 第四级</a:t>
            </a:r>
          </a:p>
        </p:txBody>
      </p:sp>
    </p:spTree>
    <p:extLst>
      <p:ext uri="{BB962C8B-B14F-4D97-AF65-F5344CB8AC3E}">
        <p14:creationId xmlns:p14="http://schemas.microsoft.com/office/powerpoint/2010/main" val="161073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2" r:id="rId1"/>
    <p:sldLayoutId id="2147484793" r:id="rId2"/>
    <p:sldLayoutId id="2147484794" r:id="rId3"/>
    <p:sldLayoutId id="2147484795" r:id="rId4"/>
    <p:sldLayoutId id="2147484796" r:id="rId5"/>
    <p:sldLayoutId id="2147484797" r:id="rId6"/>
    <p:sldLayoutId id="2147484798" r:id="rId7"/>
    <p:sldLayoutId id="2147484799" r:id="rId8"/>
    <p:sldLayoutId id="2147484800" r:id="rId9"/>
    <p:sldLayoutId id="2147484801" r:id="rId10"/>
    <p:sldLayoutId id="2147484802" r:id="rId11"/>
    <p:sldLayoutId id="2147484803" r:id="rId12"/>
    <p:sldLayoutId id="2147484804" r:id="rId13"/>
    <p:sldLayoutId id="2147484805" r:id="rId14"/>
  </p:sldLayoutIdLst>
  <p:transition>
    <p:pull dir="ru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中宋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华文中宋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sz="3200">
          <a:solidFill>
            <a:srgbClr val="000000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 2" pitchFamily="18" charset="2"/>
        <a:buChar char="ê"/>
        <a:defRPr sz="2800">
          <a:solidFill>
            <a:srgbClr val="000000"/>
          </a:solidFill>
          <a:latin typeface="Times New Roman" pitchFamily="18" charset="0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0000"/>
          </a:solidFill>
          <a:latin typeface="Calibri" pitchFamily="34" charset="0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890588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314263702 h 1000"/>
              <a:gd name="T6" fmla="*/ 0 w 1000"/>
              <a:gd name="T7" fmla="*/ 1314263702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+mn-cs"/>
            </a:endParaRPr>
          </a:p>
        </p:txBody>
      </p:sp>
      <p:sp>
        <p:nvSpPr>
          <p:cNvPr id="1361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宋体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1361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宋体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  <p:sp>
        <p:nvSpPr>
          <p:cNvPr id="136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3A0F78-1ABC-41DE-8462-35EAFE6CCF77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82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8" r:id="rId1"/>
    <p:sldLayoutId id="2147484809" r:id="rId2"/>
    <p:sldLayoutId id="2147484810" r:id="rId3"/>
    <p:sldLayoutId id="2147484811" r:id="rId4"/>
    <p:sldLayoutId id="2147484812" r:id="rId5"/>
    <p:sldLayoutId id="2147484813" r:id="rId6"/>
    <p:sldLayoutId id="2147484814" r:id="rId7"/>
    <p:sldLayoutId id="2147484815" r:id="rId8"/>
    <p:sldLayoutId id="2147484816" r:id="rId9"/>
    <p:sldLayoutId id="2147484817" r:id="rId10"/>
    <p:sldLayoutId id="2147484818" r:id="rId11"/>
    <p:sldLayoutId id="214748481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宋体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宋体" charset="-122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  <a:ea typeface="宋体" charset="-122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  <a:ea typeface="宋体" charset="-122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charset="-122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宋体" charset="-122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jh@lreis.ac.cn&#65292;wangyj@lreis.ac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giser.me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datavizproject.com/" TargetMode="External"/><Relationship Id="rId3" Type="http://schemas.openxmlformats.org/officeDocument/2006/relationships/hyperlink" Target="https://github.com/d3/d3/wiki/Gallery" TargetMode="External"/><Relationship Id="rId7" Type="http://schemas.openxmlformats.org/officeDocument/2006/relationships/hyperlink" Target="https://uber.github.io/react-map-gl/" TargetMode="External"/><Relationship Id="rId2" Type="http://schemas.openxmlformats.org/officeDocument/2006/relationships/hyperlink" Target="http://www.informationisbeautiful.net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arto.com/gallery/" TargetMode="External"/><Relationship Id="rId5" Type="http://schemas.openxmlformats.org/officeDocument/2006/relationships/hyperlink" Target="https://www.mapbox.com/map-design/" TargetMode="External"/><Relationship Id="rId10" Type="http://schemas.openxmlformats.org/officeDocument/2006/relationships/image" Target="../media/image16.jpeg"/><Relationship Id="rId4" Type="http://schemas.openxmlformats.org/officeDocument/2006/relationships/hyperlink" Target="https://www.mapbox.com/gallery/" TargetMode="External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ianghao.wang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"/>
          <p:cNvSpPr>
            <a:spLocks noGrp="1" noChangeArrowheads="1"/>
          </p:cNvSpPr>
          <p:nvPr>
            <p:ph type="ctrTitle"/>
          </p:nvPr>
        </p:nvSpPr>
        <p:spPr>
          <a:xfrm>
            <a:off x="0" y="950863"/>
            <a:ext cx="9144000" cy="1470025"/>
          </a:xfrm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黑体" pitchFamily="2" charset="-122"/>
              </a:rPr>
              <a:t>第</a:t>
            </a:r>
            <a:r>
              <a:rPr lang="en-US" altLang="zh-CN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黑体" pitchFamily="2" charset="-122"/>
              </a:rPr>
              <a:t>9</a:t>
            </a:r>
            <a:r>
              <a:rPr lang="zh-CN" altLang="en-US" sz="3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黑体" pitchFamily="2" charset="-122"/>
              </a:rPr>
              <a:t>章</a:t>
            </a:r>
            <a:r>
              <a:rPr lang="en-US" altLang="zh-CN" sz="4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黑体" pitchFamily="2" charset="-122"/>
              </a:rPr>
              <a:t> </a:t>
            </a:r>
            <a:br>
              <a:rPr lang="en-US" altLang="zh-CN" sz="4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黑体" pitchFamily="2" charset="-122"/>
              </a:rPr>
            </a:br>
            <a:r>
              <a:rPr lang="zh-CN" altLang="en-US" sz="4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黑体" pitchFamily="2" charset="-122"/>
              </a:rPr>
              <a:t>数据显示与地图编制</a:t>
            </a:r>
            <a:endParaRPr lang="en-US" altLang="zh-CN" sz="4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黑体" pitchFamily="2" charset="-122"/>
            </a:endParaRPr>
          </a:p>
        </p:txBody>
      </p:sp>
      <p:sp>
        <p:nvSpPr>
          <p:cNvPr id="12" name="副标题 2"/>
          <p:cNvSpPr>
            <a:spLocks noGrp="1"/>
          </p:cNvSpPr>
          <p:nvPr>
            <p:ph type="subTitle" idx="4294967295"/>
          </p:nvPr>
        </p:nvSpPr>
        <p:spPr>
          <a:xfrm>
            <a:off x="683568" y="3857628"/>
            <a:ext cx="8136904" cy="2924199"/>
          </a:xfrm>
        </p:spPr>
        <p:txBody>
          <a:bodyPr/>
          <a:lstStyle/>
          <a:p>
            <a:pPr algn="ctr"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itchFamily="34" charset="0"/>
              </a:rPr>
              <a:t>王 江 浩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itchFamily="34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  <a:hlinkClick r:id="rId3"/>
              </a:rPr>
              <a:t>wangjh@lreis.ac.cn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>
              <a:spcBef>
                <a:spcPts val="0"/>
              </a:spcBef>
              <a:buNone/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中国科学院地理科学与资源研究所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0" indent="0" algn="ctr">
              <a:spcBef>
                <a:spcPts val="60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资源与环境信息系统国家重点实验室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0" indent="0" algn="ctr">
              <a:spcBef>
                <a:spcPts val="1800"/>
              </a:spcBef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2020-11-15 @ UCAS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altLang="zh-CN" sz="1600" dirty="0">
                <a:solidFill>
                  <a:prstClr val="black"/>
                </a:solidFill>
                <a:hlinkClick r:id="rId4"/>
              </a:rPr>
              <a:t>http://giser.me</a:t>
            </a:r>
            <a:r>
              <a:rPr lang="en-US" altLang="zh-CN" sz="1600" dirty="0">
                <a:solidFill>
                  <a:prstClr val="black"/>
                </a:solidFill>
              </a:rPr>
              <a:t> </a:t>
            </a:r>
            <a:endParaRPr lang="en-US" altLang="zh-CN" sz="1600" kern="1200" dirty="0">
              <a:solidFill>
                <a:prstClr val="black"/>
              </a:solidFill>
              <a:latin typeface="Verdana" pitchFamily="34" charset="0"/>
              <a:ea typeface="宋体" pitchFamily="2" charset="-122"/>
            </a:endParaRPr>
          </a:p>
          <a:p>
            <a:pPr marL="0" indent="0" algn="ctr">
              <a:spcBef>
                <a:spcPts val="180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43808" y="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地理信息系统应用实践</a:t>
            </a:r>
          </a:p>
        </p:txBody>
      </p:sp>
    </p:spTree>
    <p:extLst>
      <p:ext uri="{BB962C8B-B14F-4D97-AF65-F5344CB8AC3E}">
        <p14:creationId xmlns:p14="http://schemas.microsoft.com/office/powerpoint/2010/main" val="157066526"/>
      </p:ext>
    </p:extLst>
  </p:cSld>
  <p:clrMapOvr>
    <a:masterClrMapping/>
  </p:clrMapOvr>
  <p:transition>
    <p:pull dir="r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840349" y="1412776"/>
            <a:ext cx="65344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hlinkClick r:id="rId2"/>
              </a:rPr>
              <a:t>http://www.informationisbeautiful.net/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3"/>
              </a:rPr>
              <a:t>https://github.com/d3/d3/wiki/Gallery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4"/>
              </a:rPr>
              <a:t>https://www.mapbox.com/gallery/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5"/>
              </a:rPr>
              <a:t>https://www.mapbox.com/map-design/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>
              <a:hlinkClick r:id="rId6"/>
            </a:endParaRPr>
          </a:p>
          <a:p>
            <a:pPr>
              <a:lnSpc>
                <a:spcPct val="150000"/>
              </a:lnSpc>
            </a:pPr>
            <a:r>
              <a:rPr lang="en-US" dirty="0">
                <a:hlinkClick r:id="rId6"/>
              </a:rPr>
              <a:t>https://carto.com/gallery/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7"/>
              </a:rPr>
              <a:t>https://uber.github.io/react-map-gl</a:t>
            </a:r>
            <a:r>
              <a:rPr lang="en-US">
                <a:hlinkClick r:id="rId7"/>
              </a:rPr>
              <a:t>/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8"/>
              </a:rPr>
              <a:t>http://datavizproject.com/</a:t>
            </a:r>
            <a:endParaRPr 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092117"/>
            <a:ext cx="2160240" cy="832593"/>
          </a:xfrm>
          <a:prstGeom prst="rect">
            <a:avLst/>
          </a:prstGeom>
        </p:spPr>
      </p:pic>
      <p:pic>
        <p:nvPicPr>
          <p:cNvPr id="5" name="图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449313"/>
            <a:ext cx="2160240" cy="8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773"/>
      </p:ext>
    </p:extLst>
  </p:cSld>
  <p:clrMapOvr>
    <a:masterClrMapping/>
  </p:clrMapOvr>
  <p:transition>
    <p:pull dir="r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从数据可视化到地图设计</a:t>
            </a:r>
          </a:p>
        </p:txBody>
      </p:sp>
      <p:pic>
        <p:nvPicPr>
          <p:cNvPr id="5" name="Picture 5" descr="t9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5339129" cy="4249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95536" y="1172733"/>
            <a:ext cx="871296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普通的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地图元素包括图名、地图主体、图例、指北针、比例尺、文字说明和图廓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其他元素包括格子线或格网、地图投影名称、插图或位置图，以及数据质量信息。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40152" y="2348880"/>
            <a:ext cx="29523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地图学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涉及制作和研究地图的所有方面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地图制图学家把地图分为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普通地图或专题地图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定性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的地图或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定量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的地图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66033"/>
      </p:ext>
    </p:extLst>
  </p:cSld>
  <p:clrMapOvr>
    <a:masterClrMapping/>
  </p:clrMapOvr>
  <p:transition>
    <p:pull dir="r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</a:t>
            </a:r>
            <a:r>
              <a:rPr lang="en-US" altLang="zh-CN" dirty="0"/>
              <a:t>(</a:t>
            </a:r>
            <a:r>
              <a:rPr lang="zh-CN" altLang="en-US" dirty="0"/>
              <a:t>集</a:t>
            </a:r>
            <a:r>
              <a:rPr lang="en-US" altLang="zh-CN" dirty="0"/>
              <a:t>)</a:t>
            </a:r>
            <a:r>
              <a:rPr lang="zh-CN" altLang="en-US" dirty="0"/>
              <a:t>的设计与生产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79095"/>
            <a:ext cx="8351838" cy="501015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zh-CN" sz="2000" dirty="0">
                <a:latin typeface="黑体" pitchFamily="2" charset="-122"/>
              </a:rPr>
              <a:t>内容的选取和图组设计</a:t>
            </a:r>
            <a:endParaRPr lang="en-US" altLang="zh-CN" sz="2000" dirty="0">
              <a:latin typeface="黑体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000" dirty="0">
                <a:latin typeface="黑体" pitchFamily="2" charset="-122"/>
              </a:rPr>
              <a:t>幅面和分幅的设计</a:t>
            </a:r>
            <a:endParaRPr lang="en-US" altLang="zh-CN" sz="2000" dirty="0">
              <a:latin typeface="黑体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000" dirty="0">
                <a:latin typeface="黑体" pitchFamily="2" charset="-122"/>
              </a:rPr>
              <a:t>比例尺的设计</a:t>
            </a:r>
            <a:endParaRPr lang="en-US" altLang="zh-CN" sz="2000" dirty="0">
              <a:latin typeface="黑体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000" dirty="0">
                <a:latin typeface="黑体" pitchFamily="2" charset="-122"/>
              </a:rPr>
              <a:t>图幅编排次序设计</a:t>
            </a:r>
            <a:endParaRPr lang="en-US" altLang="zh-CN" sz="2000" dirty="0">
              <a:latin typeface="黑体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000" dirty="0">
                <a:latin typeface="黑体" pitchFamily="2" charset="-122"/>
              </a:rPr>
              <a:t>图面配置设计</a:t>
            </a:r>
            <a:endParaRPr lang="en-US" altLang="zh-CN" sz="2000" dirty="0">
              <a:latin typeface="黑体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2000" dirty="0">
                <a:latin typeface="黑体" pitchFamily="2" charset="-122"/>
              </a:rPr>
              <a:t>表达方法设计</a:t>
            </a:r>
            <a:endParaRPr lang="en-US" altLang="zh-CN" sz="2000" dirty="0">
              <a:latin typeface="黑体" pitchFamily="2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lang="zh-CN" altLang="zh-CN" sz="2000" dirty="0">
                <a:latin typeface="黑体" pitchFamily="2" charset="-122"/>
              </a:rPr>
              <a:t>地图投影设计</a:t>
            </a:r>
            <a:endParaRPr lang="en-US" altLang="zh-CN" sz="2000" dirty="0">
              <a:latin typeface="黑体" pitchFamily="2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lang="zh-CN" altLang="zh-CN" sz="2000" dirty="0">
                <a:latin typeface="黑体" pitchFamily="2" charset="-122"/>
              </a:rPr>
              <a:t>图式图例设计</a:t>
            </a:r>
            <a:endParaRPr lang="en-US" altLang="zh-CN" sz="2000" dirty="0">
              <a:latin typeface="黑体" pitchFamily="2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lang="zh-CN" altLang="zh-CN" sz="2000" dirty="0">
                <a:latin typeface="黑体" pitchFamily="2" charset="-122"/>
              </a:rPr>
              <a:t>地图整饰设计</a:t>
            </a:r>
            <a:endParaRPr lang="en-US" altLang="zh-CN" sz="2000" dirty="0">
              <a:latin typeface="黑体" pitchFamily="2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lang="zh-CN" altLang="zh-CN" sz="2000" dirty="0">
                <a:latin typeface="黑体" pitchFamily="2" charset="-122"/>
              </a:rPr>
              <a:t>装帧设计等</a:t>
            </a:r>
            <a:endParaRPr lang="en-US" altLang="zh-CN" sz="2000" dirty="0">
              <a:latin typeface="黑体" pitchFamily="2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lang="zh-CN" altLang="zh-CN" sz="2000" dirty="0">
                <a:latin typeface="黑体" pitchFamily="2" charset="-122"/>
              </a:rPr>
              <a:t>图组专题设计书和图幅设计书</a:t>
            </a:r>
            <a:endParaRPr lang="en-US" altLang="zh-CN" sz="2000" dirty="0">
              <a:latin typeface="黑体" pitchFamily="2" charset="-122"/>
            </a:endParaRPr>
          </a:p>
          <a:p>
            <a:pPr lvl="0">
              <a:lnSpc>
                <a:spcPct val="125000"/>
              </a:lnSpc>
              <a:defRPr/>
            </a:pPr>
            <a:r>
              <a:rPr lang="zh-CN" altLang="zh-CN" sz="2000" dirty="0">
                <a:latin typeface="黑体" pitchFamily="2" charset="-122"/>
              </a:rPr>
              <a:t>图组设计</a:t>
            </a:r>
            <a:endParaRPr lang="zh-CN" altLang="en-US" sz="2000" dirty="0">
              <a:latin typeface="黑体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4" name="Picture 2" descr="D:\项目\大地图集\大地图集PPT\经济图集.jpg"/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DA1F28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2943413" y="2383664"/>
            <a:ext cx="2305587" cy="30010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66694"/>
            <a:ext cx="3740880" cy="27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20" y="4119022"/>
            <a:ext cx="3744276" cy="27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66309"/>
      </p:ext>
    </p:extLst>
  </p:cSld>
  <p:clrMapOvr>
    <a:masterClrMapping/>
  </p:clrMapOvr>
  <p:transition>
    <p:pull dir="r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空间要素与地图符号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451316"/>
              </p:ext>
            </p:extLst>
          </p:nvPr>
        </p:nvGraphicFramePr>
        <p:xfrm>
          <a:off x="3054672" y="2620568"/>
          <a:ext cx="3322712" cy="126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422824" y="2930058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要素</a:t>
            </a:r>
          </a:p>
        </p:txBody>
      </p:sp>
      <p:pic>
        <p:nvPicPr>
          <p:cNvPr id="6" name="Picture 5" descr="t9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49" y="1700808"/>
            <a:ext cx="2721155" cy="398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:\Users\Jianghao\Desktop\gis_layers.gif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162942" y="1916832"/>
            <a:ext cx="2830066" cy="33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15450"/>
      </p:ext>
    </p:extLst>
  </p:cSld>
  <p:clrMapOvr>
    <a:masterClrMapping/>
  </p:clrMapOvr>
  <p:transition>
    <p:pull dir="r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色彩的运用</a:t>
            </a:r>
          </a:p>
        </p:txBody>
      </p:sp>
      <p:pic>
        <p:nvPicPr>
          <p:cNvPr id="4" name="Picture 2" descr="http://www.galaxygauge.com/full_colormap_fro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892383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51520" y="1268760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色调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是一种色彩与另一种色彩区别的性质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明度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是一种色彩的亮度或暗度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彩度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又称为饱和度或强度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20072" y="1545759"/>
            <a:ext cx="3549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http://colorbrewer2.org/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13211"/>
      </p:ext>
    </p:extLst>
  </p:cSld>
  <p:clrMapOvr>
    <a:masterClrMapping/>
  </p:clrMapOvr>
  <p:transition>
    <p:pull dir="r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数据的分类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610" y="1371600"/>
            <a:ext cx="8351838" cy="50101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种常用的分类方法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等间隔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几何间隔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等频率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标准离差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自然断点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用户自定义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https://www.e-education.psu.edu/natureofgeoinfo/sites/www.e-education.psu.edu.natureofgeoinfo/files/image/ArcMapClassificationSchemes1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65" y="1124744"/>
            <a:ext cx="4536504" cy="154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9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5" y="2708920"/>
            <a:ext cx="78708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282827"/>
      </p:ext>
    </p:extLst>
  </p:cSld>
  <p:clrMapOvr>
    <a:masterClrMapping/>
  </p:clrMapOvr>
  <p:transition>
    <p:pull dir="r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44624"/>
            <a:ext cx="8884096" cy="66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84688"/>
      </p:ext>
    </p:extLst>
  </p:cSld>
  <p:clrMapOvr>
    <a:masterClrMapping/>
  </p:clrMapOvr>
  <p:transition>
    <p:pull dir="r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制图综合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91" y="1988840"/>
            <a:ext cx="4429125" cy="35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131" y="1988840"/>
            <a:ext cx="4655981" cy="353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29109"/>
      </p:ext>
    </p:extLst>
  </p:cSld>
  <p:clrMapOvr>
    <a:masterClrMapping/>
  </p:clrMapOvr>
  <p:transition>
    <p:pull dir="r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定量地图的制作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412776"/>
            <a:ext cx="8351838" cy="501015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800" dirty="0"/>
              <a:t>点描法地图</a:t>
            </a:r>
            <a:endParaRPr lang="en-US" altLang="zh-CN" sz="1800" dirty="0"/>
          </a:p>
          <a:p>
            <a:pPr>
              <a:lnSpc>
                <a:spcPct val="200000"/>
              </a:lnSpc>
            </a:pPr>
            <a:r>
              <a:rPr lang="zh-CN" altLang="en-US" sz="1800" dirty="0"/>
              <a:t>等值区域地图</a:t>
            </a:r>
            <a:endParaRPr lang="en-US" altLang="zh-CN" sz="1800" dirty="0"/>
          </a:p>
          <a:p>
            <a:pPr>
              <a:lnSpc>
                <a:spcPct val="200000"/>
              </a:lnSpc>
            </a:pPr>
            <a:r>
              <a:rPr lang="zh-CN" altLang="en-US" sz="1800" dirty="0"/>
              <a:t>分级符号地图</a:t>
            </a:r>
            <a:endParaRPr lang="en-US" altLang="zh-CN" sz="1800" dirty="0"/>
          </a:p>
          <a:p>
            <a:pPr>
              <a:lnSpc>
                <a:spcPct val="200000"/>
              </a:lnSpc>
            </a:pPr>
            <a:r>
              <a:rPr lang="zh-CN" altLang="en-US" sz="1800" dirty="0"/>
              <a:t>饼状统计地图</a:t>
            </a:r>
            <a:endParaRPr lang="en-US" altLang="zh-CN" sz="1800" dirty="0"/>
          </a:p>
          <a:p>
            <a:pPr>
              <a:lnSpc>
                <a:spcPct val="200000"/>
              </a:lnSpc>
            </a:pPr>
            <a:r>
              <a:rPr lang="zh-CN" altLang="en-US" sz="1800" dirty="0"/>
              <a:t>流量地图</a:t>
            </a:r>
            <a:endParaRPr lang="en-US" altLang="zh-CN" sz="1800" dirty="0"/>
          </a:p>
          <a:p>
            <a:pPr>
              <a:lnSpc>
                <a:spcPct val="200000"/>
              </a:lnSpc>
            </a:pPr>
            <a:r>
              <a:rPr lang="zh-CN" altLang="en-US" sz="1800" dirty="0"/>
              <a:t>等值线地图</a:t>
            </a:r>
            <a:endParaRPr lang="en-US" altLang="zh-CN" sz="1800" dirty="0"/>
          </a:p>
          <a:p>
            <a:pPr>
              <a:lnSpc>
                <a:spcPct val="200000"/>
              </a:lnSpc>
            </a:pPr>
            <a:r>
              <a:rPr lang="en-US" altLang="zh-CN" sz="1800" dirty="0"/>
              <a:t>………………</a:t>
            </a:r>
          </a:p>
          <a:p>
            <a:pPr>
              <a:lnSpc>
                <a:spcPct val="200000"/>
              </a:lnSpc>
            </a:pPr>
            <a:endParaRPr lang="zh-CN" altLang="en-US" sz="2400" dirty="0"/>
          </a:p>
        </p:txBody>
      </p:sp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4499992" y="1078119"/>
            <a:ext cx="3489325" cy="5792788"/>
            <a:chOff x="1387475" y="685800"/>
            <a:chExt cx="3489325" cy="5792788"/>
          </a:xfrm>
        </p:grpSpPr>
        <p:pic>
          <p:nvPicPr>
            <p:cNvPr id="5" name="Picture 6" descr="t9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" b="66481"/>
            <a:stretch>
              <a:fillRect/>
            </a:stretch>
          </p:blipFill>
          <p:spPr bwMode="auto">
            <a:xfrm>
              <a:off x="1387475" y="685800"/>
              <a:ext cx="3489325" cy="1935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 descr="t9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15" b="1105"/>
            <a:stretch>
              <a:fillRect/>
            </a:stretch>
          </p:blipFill>
          <p:spPr bwMode="auto">
            <a:xfrm>
              <a:off x="1387475" y="2667000"/>
              <a:ext cx="3398837" cy="381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508794" y="4797152"/>
            <a:ext cx="499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823107"/>
      </p:ext>
    </p:extLst>
  </p:cSld>
  <p:clrMapOvr>
    <a:masterClrMapping/>
  </p:clrMapOvr>
  <p:transition>
    <p:pull dir="r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地图的注记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几乎每一种地图要素都需要有注记。制图者把文字当作一种地图符号，因为与点状、线状、面状符号一样，文字也有多种变化类型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  <p:pic>
        <p:nvPicPr>
          <p:cNvPr id="4" name="Picture 4" descr="fig10_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69046"/>
            <a:ext cx="1976846" cy="421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t9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69046"/>
            <a:ext cx="3222288" cy="429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fig10_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86" y="2260390"/>
            <a:ext cx="3462190" cy="40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678159"/>
      </p:ext>
    </p:extLst>
  </p:cSld>
  <p:clrMapOvr>
    <a:masterClrMapping/>
  </p:clrMapOvr>
  <p:transition>
    <p:pull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351838" cy="50101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数据显示与地图编制简介</a:t>
            </a:r>
            <a:endParaRPr lang="en-US" altLang="zh-CN" sz="2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数据显示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地图的符号表达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定量地图的编制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地图的注记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地图设计与生产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上机实践</a:t>
            </a:r>
            <a:endParaRPr lang="en-US" altLang="zh-CN" sz="2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：制作一幅等值区域图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：地图的符号表达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</a:rPr>
              <a:t>：河流注记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429883"/>
      </p:ext>
    </p:extLst>
  </p:cSld>
  <p:clrMapOvr>
    <a:masterClrMapping/>
  </p:clrMapOvr>
  <p:transition>
    <p:pull dir="r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地图设计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地图设计是一种为达一定目标而进行的视觉设计。</a:t>
            </a:r>
            <a:endParaRPr lang="en-US" altLang="zh-CN" sz="2400" b="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zh-CN" sz="20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设计良好的地图看起来应该是平衡的、协调的、有序的和悦目的，而设计拙劣的地图则只会令人迷惑和</a:t>
            </a: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产生</a:t>
            </a:r>
            <a:r>
              <a:rPr lang="zh-CN" altLang="zh-CN" sz="20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误导</a:t>
            </a: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zh-CN" altLang="zh-CN" sz="2000" b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地图设计既是科学，也是艺术</a:t>
            </a:r>
            <a:r>
              <a:rPr lang="zh-CN" altLang="en-US" sz="20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TW" sz="2000" b="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4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制图者通常从</a:t>
            </a:r>
            <a:r>
              <a:rPr lang="zh-CN" altLang="zh-CN" sz="2400" b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排版</a:t>
            </a:r>
            <a:r>
              <a:rPr lang="zh-CN" altLang="zh-CN" sz="24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zh-CN" sz="2400" b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视觉层次</a:t>
            </a:r>
            <a:r>
              <a:rPr lang="zh-CN" altLang="zh-CN" sz="24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的角度来研究地图设计。</a:t>
            </a:r>
            <a:endParaRPr lang="en-US" altLang="zh-CN" sz="2400" b="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8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排版是对地图的不同要素进行排列与组合。排版关注的主要方面包括焦点、顺序和平衡问题。</a:t>
            </a:r>
            <a:endParaRPr lang="en-US" altLang="zh-CN" sz="1800" b="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8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视觉层次（</a:t>
            </a:r>
            <a:r>
              <a:rPr lang="en-US" altLang="zh-CN" sz="18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Visual hierarchy</a:t>
            </a:r>
            <a:r>
              <a:rPr lang="zh-CN" altLang="zh-CN" sz="18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）是指将三维效果或深度引入可视平面的开发过程</a:t>
            </a:r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TW" altLang="en-US" sz="1800" b="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buClr>
                <a:srgbClr val="0000FF"/>
              </a:buClr>
              <a:buFont typeface="Wingdings" panose="05000000000000000000" pitchFamily="2" charset="2"/>
              <a:buChar char="Ø"/>
            </a:pPr>
            <a:endParaRPr lang="zh-CN" altLang="en-US" sz="2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9994703"/>
      </p:ext>
    </p:extLst>
  </p:cSld>
  <p:clrMapOvr>
    <a:masterClrMapping/>
  </p:clrMapOvr>
  <p:transition>
    <p:pull dir="r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52400"/>
            <a:ext cx="8153400" cy="762000"/>
          </a:xfrm>
        </p:spPr>
        <p:txBody>
          <a:bodyPr/>
          <a:lstStyle/>
          <a:p>
            <a:pPr lvl="1"/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：制作一幅等值区域图</a:t>
            </a:r>
            <a:endParaRPr lang="zh-CN" altLang="en-US" sz="5400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4744"/>
            <a:ext cx="7920000" cy="5599089"/>
          </a:xfrm>
        </p:spPr>
      </p:pic>
    </p:spTree>
    <p:extLst>
      <p:ext uri="{BB962C8B-B14F-4D97-AF65-F5344CB8AC3E}">
        <p14:creationId xmlns:p14="http://schemas.microsoft.com/office/powerpoint/2010/main" val="3391419009"/>
      </p:ext>
    </p:extLst>
  </p:cSld>
  <p:clrMapOvr>
    <a:masterClrMapping/>
  </p:clrMapOvr>
  <p:transition>
    <p:pull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52400"/>
            <a:ext cx="8640960" cy="762000"/>
          </a:xfrm>
        </p:spPr>
        <p:txBody>
          <a:bodyPr/>
          <a:lstStyle/>
          <a:p>
            <a:pPr lvl="1" indent="-457200"/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：使用分级符号、线状符号、公路盾形符号和文字符号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76073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52400"/>
            <a:ext cx="8153400" cy="762000"/>
          </a:xfrm>
        </p:spPr>
        <p:txBody>
          <a:bodyPr/>
          <a:lstStyle/>
          <a:p>
            <a:pPr lvl="1"/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en-US" altLang="zh-CN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：河流注记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68760"/>
            <a:ext cx="5465241" cy="5465241"/>
          </a:xfrm>
        </p:spPr>
      </p:pic>
    </p:spTree>
    <p:extLst>
      <p:ext uri="{BB962C8B-B14F-4D97-AF65-F5344CB8AC3E}">
        <p14:creationId xmlns:p14="http://schemas.microsoft.com/office/powerpoint/2010/main" val="2796551539"/>
      </p:ext>
    </p:extLst>
  </p:cSld>
  <p:clrMapOvr>
    <a:masterClrMapping/>
  </p:clrMapOvr>
  <p:transition>
    <p:pull dir="r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5816" y="2341329"/>
            <a:ext cx="35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t>Thanks</a:t>
            </a:r>
            <a:r>
              <a:rPr kumimoji="1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</a:rPr>
              <a:t>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15816" y="3501008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</a:rPr>
              <a:t>Q</a:t>
            </a:r>
            <a:r>
              <a:rPr kumimoji="1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</a:rPr>
              <a:t>&amp;</a:t>
            </a:r>
            <a:r>
              <a:rPr kumimoji="1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</a:rPr>
              <a:t> </a:t>
            </a:r>
            <a:r>
              <a:rPr kumimoji="1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/>
              </a:rPr>
              <a:t>A</a:t>
            </a:r>
            <a:endParaRPr kumimoji="1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73361" y="5517232"/>
            <a:ext cx="1954163" cy="433448"/>
            <a:chOff x="6215074" y="3929066"/>
            <a:chExt cx="1954163" cy="433448"/>
          </a:xfrm>
        </p:grpSpPr>
        <p:pic>
          <p:nvPicPr>
            <p:cNvPr id="6" name="Picture 2" descr="https://encrypted-tbn2.gstatic.com/images?q=tbn:ANd9GcR3RcYaAsQgr5pYXgKlCXoPaauo-kE4JGzorFq-yRL0Sg8nJ9K7bg"/>
            <p:cNvPicPr>
              <a:picLocks noChangeAspect="1" noChangeArrowheads="1"/>
            </p:cNvPicPr>
            <p:nvPr/>
          </p:nvPicPr>
          <p:blipFill>
            <a:blip r:embed="rId2" cstate="print"/>
            <a:srcRect l="28948" t="21187" r="26315" b="23728"/>
            <a:stretch>
              <a:fillRect/>
            </a:stretch>
          </p:blipFill>
          <p:spPr bwMode="auto">
            <a:xfrm>
              <a:off x="6215074" y="3929066"/>
              <a:ext cx="522991" cy="399934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6755067" y="3962404"/>
              <a:ext cx="14141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Arial" pitchFamily="34" charset="0"/>
                </a:rPr>
                <a:t>王江浩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Arial" pitchFamily="34" charset="0"/>
                </a:rPr>
                <a:t>CAS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138756" y="6039528"/>
            <a:ext cx="330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  <a:cs typeface="+mn-cs"/>
                <a:hlinkClick r:id="rId3"/>
              </a:rPr>
              <a:t>http://jianghao.wang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66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数据显示（数据可视化）</a:t>
            </a:r>
          </a:p>
        </p:txBody>
      </p:sp>
      <p:sp>
        <p:nvSpPr>
          <p:cNvPr id="6" name="圆角矩形 5"/>
          <p:cNvSpPr/>
          <p:nvPr/>
        </p:nvSpPr>
        <p:spPr bwMode="auto">
          <a:xfrm>
            <a:off x="1043608" y="3717032"/>
            <a:ext cx="2880320" cy="2376264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itchFamily="2" charset="2"/>
              <a:buChar char="|"/>
              <a:tabLst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华文彩云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4D94A-1657-4509-85F8-5BECEE2A0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1268760"/>
            <a:ext cx="7164288" cy="52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00500"/>
      </p:ext>
    </p:extLst>
  </p:cSld>
  <p:clrMapOvr>
    <a:masterClrMapping/>
  </p:clrMapOvr>
  <p:transition>
    <p:pull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334D6-4659-4D13-9CA2-0F628427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9" y="0"/>
            <a:ext cx="8779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70074"/>
      </p:ext>
    </p:extLst>
  </p:cSld>
  <p:clrMapOvr>
    <a:masterClrMapping/>
  </p:clrMapOvr>
  <p:transition>
    <p:pull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1239E-013B-4974-A583-C45EE07E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" y="0"/>
            <a:ext cx="9137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0556"/>
      </p:ext>
    </p:extLst>
  </p:cSld>
  <p:clrMapOvr>
    <a:masterClrMapping/>
  </p:clrMapOvr>
  <p:transition>
    <p:pull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BAB1B-EBCA-4C34-916C-E1B7CA8B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6"/>
            <a:ext cx="9144000" cy="68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39483"/>
      </p:ext>
    </p:extLst>
  </p:cSld>
  <p:clrMapOvr>
    <a:masterClrMapping/>
  </p:clrMapOvr>
  <p:transition>
    <p:pull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13565-8986-4224-9276-E29E7956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821"/>
            <a:ext cx="9144000" cy="62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7179"/>
      </p:ext>
    </p:extLst>
  </p:cSld>
  <p:clrMapOvr>
    <a:masterClrMapping/>
  </p:clrMapOvr>
  <p:transition>
    <p:pull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5D78E-5E39-4356-B872-FBF2F95E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674"/>
            <a:ext cx="9144000" cy="61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73668"/>
      </p:ext>
    </p:extLst>
  </p:cSld>
  <p:clrMapOvr>
    <a:masterClrMapping/>
  </p:clrMapOvr>
  <p:transition>
    <p:pull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5" y="1176755"/>
            <a:ext cx="2088232" cy="3018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95352"/>
            <a:ext cx="2607940" cy="2762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095352"/>
            <a:ext cx="3255977" cy="2762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103" y="1176754"/>
            <a:ext cx="2019029" cy="2918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692" y="3861048"/>
            <a:ext cx="3034308" cy="3034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203" y="1176754"/>
            <a:ext cx="2019029" cy="29185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755" y="1124744"/>
            <a:ext cx="2359697" cy="29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97501"/>
      </p:ext>
    </p:extLst>
  </p:cSld>
  <p:clrMapOvr>
    <a:masterClrMapping/>
  </p:clrMapOvr>
  <p:transition>
    <p:pull dir="ru"/>
  </p:transition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地球">
  <a:themeElements>
    <a:clrScheme name="1_地球 3">
      <a:dk1>
        <a:srgbClr val="000000"/>
      </a:dk1>
      <a:lt1>
        <a:srgbClr val="FFFFFF"/>
      </a:lt1>
      <a:dk2>
        <a:srgbClr val="000066"/>
      </a:dk2>
      <a:lt2>
        <a:srgbClr val="969696"/>
      </a:lt2>
      <a:accent1>
        <a:srgbClr val="8BE3AF"/>
      </a:accent1>
      <a:accent2>
        <a:srgbClr val="8DC6FF"/>
      </a:accent2>
      <a:accent3>
        <a:srgbClr val="FFFFFF"/>
      </a:accent3>
      <a:accent4>
        <a:srgbClr val="000000"/>
      </a:accent4>
      <a:accent5>
        <a:srgbClr val="C4EFD4"/>
      </a:accent5>
      <a:accent6>
        <a:srgbClr val="7FB3E7"/>
      </a:accent6>
      <a:hlink>
        <a:srgbClr val="0066CC"/>
      </a:hlink>
      <a:folHlink>
        <a:srgbClr val="25ADBB"/>
      </a:folHlink>
    </a:clrScheme>
    <a:fontScheme name="1_地球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0000"/>
          </a:buClr>
          <a:buSzTx/>
          <a:buFont typeface="Wingdings" pitchFamily="2" charset="2"/>
          <a:buChar char="|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彩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0000"/>
          </a:buClr>
          <a:buSzTx/>
          <a:buFont typeface="Wingdings" pitchFamily="2" charset="2"/>
          <a:buChar char="|"/>
          <a:tabLst/>
          <a:defRPr kumimoji="0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彩云" pitchFamily="2" charset="-122"/>
          </a:defRPr>
        </a:defPPr>
      </a:lstStyle>
    </a:lnDef>
  </a:objectDefaults>
  <a:extraClrSchemeLst>
    <a:extraClrScheme>
      <a:clrScheme name="1_地球 1">
        <a:dk1>
          <a:srgbClr val="000000"/>
        </a:dk1>
        <a:lt1>
          <a:srgbClr val="FFFFFF"/>
        </a:lt1>
        <a:dk2>
          <a:srgbClr val="004162"/>
        </a:dk2>
        <a:lt2>
          <a:srgbClr val="777777"/>
        </a:lt2>
        <a:accent1>
          <a:srgbClr val="F2E678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F7F0BE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地球 2">
        <a:dk1>
          <a:srgbClr val="000000"/>
        </a:dk1>
        <a:lt1>
          <a:srgbClr val="FFFFFF"/>
        </a:lt1>
        <a:dk2>
          <a:srgbClr val="333399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6199E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地球 3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8BE3AF"/>
        </a:accent1>
        <a:accent2>
          <a:srgbClr val="8DC6FF"/>
        </a:accent2>
        <a:accent3>
          <a:srgbClr val="FFFFFF"/>
        </a:accent3>
        <a:accent4>
          <a:srgbClr val="000000"/>
        </a:accent4>
        <a:accent5>
          <a:srgbClr val="C4EFD4"/>
        </a:accent5>
        <a:accent6>
          <a:srgbClr val="7FB3E7"/>
        </a:accent6>
        <a:hlink>
          <a:srgbClr val="0066CC"/>
        </a:hlink>
        <a:folHlink>
          <a:srgbClr val="25AD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ofile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19189</TotalTime>
  <Words>658</Words>
  <Application>Microsoft Macintosh PowerPoint</Application>
  <PresentationFormat>On-screen Show (4:3)</PresentationFormat>
  <Paragraphs>96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微软雅黑</vt:lpstr>
      <vt:lpstr>黑体</vt:lpstr>
      <vt:lpstr>华文楷体</vt:lpstr>
      <vt:lpstr>Arial</vt:lpstr>
      <vt:lpstr>Calibri</vt:lpstr>
      <vt:lpstr>Times New Roman</vt:lpstr>
      <vt:lpstr>Verdana</vt:lpstr>
      <vt:lpstr>Wingdings</vt:lpstr>
      <vt:lpstr>Wingdings 2</vt:lpstr>
      <vt:lpstr>自定义设计方案</vt:lpstr>
      <vt:lpstr>1_地球</vt:lpstr>
      <vt:lpstr>Profile</vt:lpstr>
      <vt:lpstr>第9章  数据显示与地图编制</vt:lpstr>
      <vt:lpstr>主要内容</vt:lpstr>
      <vt:lpstr>数据显示（数据可视化）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Books</vt:lpstr>
      <vt:lpstr>Website</vt:lpstr>
      <vt:lpstr>从数据可视化到地图设计</vt:lpstr>
      <vt:lpstr>地图(集)的设计与生产</vt:lpstr>
      <vt:lpstr>空间要素与地图符号</vt:lpstr>
      <vt:lpstr>色彩的运用</vt:lpstr>
      <vt:lpstr>数据的分类</vt:lpstr>
      <vt:lpstr>PowerPoint Presentation</vt:lpstr>
      <vt:lpstr>制图综合</vt:lpstr>
      <vt:lpstr>定量地图的制作</vt:lpstr>
      <vt:lpstr>地图的注记</vt:lpstr>
      <vt:lpstr>地图设计</vt:lpstr>
      <vt:lpstr>练习1：制作一幅等值区域图</vt:lpstr>
      <vt:lpstr>练习2：使用分级符号、线状符号、公路盾形符号和文字符号</vt:lpstr>
      <vt:lpstr>练习3：河流注记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贫困地区资源环境监测评估与生态价值评价技术</dc:title>
  <dc:creator>Yong Ge</dc:creator>
  <cp:lastModifiedBy>Wang Jianghao</cp:lastModifiedBy>
  <cp:revision>1895</cp:revision>
  <dcterms:created xsi:type="dcterms:W3CDTF">2011-03-29T15:43:51Z</dcterms:created>
  <dcterms:modified xsi:type="dcterms:W3CDTF">2020-11-16T01:15:31Z</dcterms:modified>
</cp:coreProperties>
</file>